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0b8cc6f5784e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c261d8423647a7"/>
  </p:sldMasterIdLst>
  <p:sldIdLst>
    <p:sldId xmlns:r="http://schemas.openxmlformats.org/officeDocument/2006/relationships" id="256" r:id="Rf1ba8107246b4db0"/>
    <p:sldId xmlns:r="http://schemas.openxmlformats.org/officeDocument/2006/relationships" id="257" r:id="R6b2d65e9f01e4846"/>
    <p:sldId xmlns:r="http://schemas.openxmlformats.org/officeDocument/2006/relationships" id="258" r:id="R0223ebd44e4b49f4"/>
    <p:sldId xmlns:r="http://schemas.openxmlformats.org/officeDocument/2006/relationships" id="259" r:id="R14eb51b8c3e343ac"/>
    <p:sldId xmlns:r="http://schemas.openxmlformats.org/officeDocument/2006/relationships" id="260" r:id="Rb5ce7810c4da45f4"/>
    <p:sldId xmlns:r="http://schemas.openxmlformats.org/officeDocument/2006/relationships" id="261" r:id="R4c8dc31025b44d8d"/>
    <p:sldId xmlns:r="http://schemas.openxmlformats.org/officeDocument/2006/relationships" id="262" r:id="R9c8396d2821446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c261d8423647a7" /><Relationship Type="http://schemas.openxmlformats.org/officeDocument/2006/relationships/slide" Target="/ppt/slides/slide1.xml" Id="Rf1ba8107246b4db0" /><Relationship Type="http://schemas.openxmlformats.org/officeDocument/2006/relationships/slide" Target="/ppt/slides/slide2.xml" Id="R6b2d65e9f01e4846" /><Relationship Type="http://schemas.openxmlformats.org/officeDocument/2006/relationships/slide" Target="/ppt/slides/slide3.xml" Id="R0223ebd44e4b49f4" /><Relationship Type="http://schemas.openxmlformats.org/officeDocument/2006/relationships/slide" Target="/ppt/slides/slide4.xml" Id="R14eb51b8c3e343ac" /><Relationship Type="http://schemas.openxmlformats.org/officeDocument/2006/relationships/slide" Target="/ppt/slides/slide5.xml" Id="Rb5ce7810c4da45f4" /><Relationship Type="http://schemas.openxmlformats.org/officeDocument/2006/relationships/slide" Target="/ppt/slides/slide6.xml" Id="R4c8dc31025b44d8d" /><Relationship Type="http://schemas.openxmlformats.org/officeDocument/2006/relationships/slide" Target="/ppt/slides/slide7.xml" Id="R9c8396d2821446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01217938eb4e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c421d8128480e" /><Relationship Type="http://schemas.openxmlformats.org/officeDocument/2006/relationships/theme" Target="/ppt/slideMasters/theme/theme1.xml" Id="R9ef4ec6ffee045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4c421d812848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af8ca258544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5f4e8f81544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1b5e6a7114c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fb40e475447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bf11081514e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35770754f48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915c88c5247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BREJO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BREJO HOLDING AS ble etablert [år] og holder til i Gullaug.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1 437 398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1 441 150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BREKKE JOHNSEN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SYLVI ELISABET BREKKE JOHNSEN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Brinken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3426 Gullaug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17 93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erik@abcokonomi.no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912 782 980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BREJO HOLDING AS</a:t>
            </a:r>
          </a:p>
        </p:txBody>
      </p:sp>
    </p:spTree>
  </p:cSld>
  <p:clrMapOvr>
    <a:masterClrMapping xmlns:a="http://schemas.openxmlformats.org/drawingml/2006/main"/>
  </p:clrMapOvr>
</p:sld>
</file>