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e42f2f168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08d001f7dc431c"/>
  </p:sldMasterIdLst>
  <p:sldIdLst>
    <p:sldId xmlns:r="http://schemas.openxmlformats.org/officeDocument/2006/relationships" id="256" r:id="R0292e9343b1b4d44"/>
    <p:sldId xmlns:r="http://schemas.openxmlformats.org/officeDocument/2006/relationships" id="257" r:id="R65481fb278254ee9"/>
    <p:sldId xmlns:r="http://schemas.openxmlformats.org/officeDocument/2006/relationships" id="258" r:id="R19b773d7e1404626"/>
    <p:sldId xmlns:r="http://schemas.openxmlformats.org/officeDocument/2006/relationships" id="259" r:id="R21d96d35740e4e08"/>
    <p:sldId xmlns:r="http://schemas.openxmlformats.org/officeDocument/2006/relationships" id="260" r:id="R80cfda1653af4325"/>
    <p:sldId xmlns:r="http://schemas.openxmlformats.org/officeDocument/2006/relationships" id="261" r:id="R687805d474d04b27"/>
    <p:sldId xmlns:r="http://schemas.openxmlformats.org/officeDocument/2006/relationships" id="262" r:id="Rb0ca7ebd3858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8d001f7dc431c" /><Relationship Type="http://schemas.openxmlformats.org/officeDocument/2006/relationships/slide" Target="/ppt/slides/slide1.xml" Id="R0292e9343b1b4d44" /><Relationship Type="http://schemas.openxmlformats.org/officeDocument/2006/relationships/slide" Target="/ppt/slides/slide2.xml" Id="R65481fb278254ee9" /><Relationship Type="http://schemas.openxmlformats.org/officeDocument/2006/relationships/slide" Target="/ppt/slides/slide3.xml" Id="R19b773d7e1404626" /><Relationship Type="http://schemas.openxmlformats.org/officeDocument/2006/relationships/slide" Target="/ppt/slides/slide4.xml" Id="R21d96d35740e4e08" /><Relationship Type="http://schemas.openxmlformats.org/officeDocument/2006/relationships/slide" Target="/ppt/slides/slide5.xml" Id="R80cfda1653af4325" /><Relationship Type="http://schemas.openxmlformats.org/officeDocument/2006/relationships/slide" Target="/ppt/slides/slide6.xml" Id="R687805d474d04b27" /><Relationship Type="http://schemas.openxmlformats.org/officeDocument/2006/relationships/slide" Target="/ppt/slides/slide7.xml" Id="Rb0ca7ebd3858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c75f43b93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4daa220bf4933" /><Relationship Type="http://schemas.openxmlformats.org/officeDocument/2006/relationships/theme" Target="/ppt/slideMasters/theme/theme1.xml" Id="R9f4de4539fd4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4daa220bf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123a818c8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445fedbfd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3a2fa460a4f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4c2694827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ade5d909549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3e53e04f344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5557db4ca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AVANZUS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AVANZUS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26 585 684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27 237 112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HOLTAN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KAREN FASMER WAALER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AMALIE WAALER HOLTAN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WAALER HOLTAN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Hjørungveien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90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firmapost@avanzus.no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www.avanzus.no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