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bf87818df04f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49294d1a8348dd"/>
  </p:sldMasterIdLst>
  <p:sldIdLst>
    <p:sldId xmlns:r="http://schemas.openxmlformats.org/officeDocument/2006/relationships" id="256" r:id="R0f534b1325f94dbe"/>
    <p:sldId xmlns:r="http://schemas.openxmlformats.org/officeDocument/2006/relationships" id="257" r:id="R61b27395a4aa49ab"/>
    <p:sldId xmlns:r="http://schemas.openxmlformats.org/officeDocument/2006/relationships" id="258" r:id="Rce0b835bf5104dc5"/>
    <p:sldId xmlns:r="http://schemas.openxmlformats.org/officeDocument/2006/relationships" id="259" r:id="R0e12e6575de34651"/>
    <p:sldId xmlns:r="http://schemas.openxmlformats.org/officeDocument/2006/relationships" id="260" r:id="Rc571e869d7f2479c"/>
    <p:sldId xmlns:r="http://schemas.openxmlformats.org/officeDocument/2006/relationships" id="261" r:id="R922b159934334897"/>
    <p:sldId xmlns:r="http://schemas.openxmlformats.org/officeDocument/2006/relationships" id="262" r:id="R5c8c1898ef1048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49294d1a8348dd" /><Relationship Type="http://schemas.openxmlformats.org/officeDocument/2006/relationships/slide" Target="/ppt/slides/slide1.xml" Id="R0f534b1325f94dbe" /><Relationship Type="http://schemas.openxmlformats.org/officeDocument/2006/relationships/slide" Target="/ppt/slides/slide2.xml" Id="R61b27395a4aa49ab" /><Relationship Type="http://schemas.openxmlformats.org/officeDocument/2006/relationships/slide" Target="/ppt/slides/slide3.xml" Id="Rce0b835bf5104dc5" /><Relationship Type="http://schemas.openxmlformats.org/officeDocument/2006/relationships/slide" Target="/ppt/slides/slide4.xml" Id="R0e12e6575de34651" /><Relationship Type="http://schemas.openxmlformats.org/officeDocument/2006/relationships/slide" Target="/ppt/slides/slide5.xml" Id="Rc571e869d7f2479c" /><Relationship Type="http://schemas.openxmlformats.org/officeDocument/2006/relationships/slide" Target="/ppt/slides/slide6.xml" Id="R922b159934334897" /><Relationship Type="http://schemas.openxmlformats.org/officeDocument/2006/relationships/slide" Target="/ppt/slides/slide7.xml" Id="R5c8c1898ef1048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6feadc67b645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359f9397d4087" /><Relationship Type="http://schemas.openxmlformats.org/officeDocument/2006/relationships/theme" Target="/ppt/slideMasters/theme/theme1.xml" Id="Rfbc363cc2cce49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1359f9397d40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7a89512e34e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d43d9781f48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1a40720e742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5461c981a49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d150297d74c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cadae21604a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76f4a549943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HESTHAMMER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HESTHAMMER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HESTHAMMER HOLDING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HESTHAMMER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HESTHAMMER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HESTHAMMER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103 226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1 341 872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1 421 872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HESTHAMMER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HESTHAMMER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HESTHAMMER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Lyngvegen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912 790 150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HESTHAMMER HOLDING AS</a:t>
            </a:r>
          </a:p>
        </p:txBody>
      </p:sp>
    </p:spTree>
  </p:cSld>
  <p:clrMapOvr>
    <a:masterClrMapping xmlns:a="http://schemas.openxmlformats.org/drawingml/2006/main"/>
  </p:clrMapOvr>
</p:sld>
</file>