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546ff0f4e94d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812b5976d84645"/>
  </p:sldMasterIdLst>
  <p:sldIdLst>
    <p:sldId xmlns:r="http://schemas.openxmlformats.org/officeDocument/2006/relationships" id="256" r:id="Rced8df2dd1af4d0e"/>
    <p:sldId xmlns:r="http://schemas.openxmlformats.org/officeDocument/2006/relationships" id="257" r:id="R15ddaf7bbbd94ab2"/>
    <p:sldId xmlns:r="http://schemas.openxmlformats.org/officeDocument/2006/relationships" id="258" r:id="R8e68df70adf34b93"/>
    <p:sldId xmlns:r="http://schemas.openxmlformats.org/officeDocument/2006/relationships" id="259" r:id="R28171e04534640b6"/>
    <p:sldId xmlns:r="http://schemas.openxmlformats.org/officeDocument/2006/relationships" id="260" r:id="Rd462fe0aa1134737"/>
    <p:sldId xmlns:r="http://schemas.openxmlformats.org/officeDocument/2006/relationships" id="261" r:id="Ra323ea8690a4423f"/>
    <p:sldId xmlns:r="http://schemas.openxmlformats.org/officeDocument/2006/relationships" id="262" r:id="Rf03b0d1abc414c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12b5976d84645" /><Relationship Type="http://schemas.openxmlformats.org/officeDocument/2006/relationships/slide" Target="/ppt/slides/slide1.xml" Id="Rced8df2dd1af4d0e" /><Relationship Type="http://schemas.openxmlformats.org/officeDocument/2006/relationships/slide" Target="/ppt/slides/slide2.xml" Id="R15ddaf7bbbd94ab2" /><Relationship Type="http://schemas.openxmlformats.org/officeDocument/2006/relationships/slide" Target="/ppt/slides/slide3.xml" Id="R8e68df70adf34b93" /><Relationship Type="http://schemas.openxmlformats.org/officeDocument/2006/relationships/slide" Target="/ppt/slides/slide4.xml" Id="R28171e04534640b6" /><Relationship Type="http://schemas.openxmlformats.org/officeDocument/2006/relationships/slide" Target="/ppt/slides/slide5.xml" Id="Rd462fe0aa1134737" /><Relationship Type="http://schemas.openxmlformats.org/officeDocument/2006/relationships/slide" Target="/ppt/slides/slide6.xml" Id="Ra323ea8690a4423f" /><Relationship Type="http://schemas.openxmlformats.org/officeDocument/2006/relationships/slide" Target="/ppt/slides/slide7.xml" Id="Rf03b0d1abc414c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2e12dbc71044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806f8db93417f" /><Relationship Type="http://schemas.openxmlformats.org/officeDocument/2006/relationships/theme" Target="/ppt/slideMasters/theme/theme1.xml" Id="R060cee5a31d645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2806f8db93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8337f236b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4a1e9e36a47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75bb1f7054b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43ab6827a4e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e4559d1ce41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b8e3ee10346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9d8554c6c44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MTREH DAMPTURBIN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MTREH DAMPTURBIN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3 103 085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5 367 258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9 446 700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HESTERSKOG KARL ANDERS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49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912 792 978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