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6cc57819a948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1d40ad59bf4767"/>
  </p:sldMasterIdLst>
  <p:sldIdLst>
    <p:sldId xmlns:r="http://schemas.openxmlformats.org/officeDocument/2006/relationships" id="256" r:id="R47a81636f5a84d6a"/>
    <p:sldId xmlns:r="http://schemas.openxmlformats.org/officeDocument/2006/relationships" id="257" r:id="R740623cef91a41c1"/>
    <p:sldId xmlns:r="http://schemas.openxmlformats.org/officeDocument/2006/relationships" id="258" r:id="Rf1850d06814842f5"/>
    <p:sldId xmlns:r="http://schemas.openxmlformats.org/officeDocument/2006/relationships" id="259" r:id="R2b68cffe46e2420f"/>
    <p:sldId xmlns:r="http://schemas.openxmlformats.org/officeDocument/2006/relationships" id="260" r:id="Rada087b5ae324124"/>
    <p:sldId xmlns:r="http://schemas.openxmlformats.org/officeDocument/2006/relationships" id="261" r:id="R7fe4d306e58c4b24"/>
    <p:sldId xmlns:r="http://schemas.openxmlformats.org/officeDocument/2006/relationships" id="262" r:id="R3fb4f036abd447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1d40ad59bf4767" /><Relationship Type="http://schemas.openxmlformats.org/officeDocument/2006/relationships/slide" Target="/ppt/slides/slide1.xml" Id="R47a81636f5a84d6a" /><Relationship Type="http://schemas.openxmlformats.org/officeDocument/2006/relationships/slide" Target="/ppt/slides/slide2.xml" Id="R740623cef91a41c1" /><Relationship Type="http://schemas.openxmlformats.org/officeDocument/2006/relationships/slide" Target="/ppt/slides/slide3.xml" Id="Rf1850d06814842f5" /><Relationship Type="http://schemas.openxmlformats.org/officeDocument/2006/relationships/slide" Target="/ppt/slides/slide4.xml" Id="R2b68cffe46e2420f" /><Relationship Type="http://schemas.openxmlformats.org/officeDocument/2006/relationships/slide" Target="/ppt/slides/slide5.xml" Id="Rada087b5ae324124" /><Relationship Type="http://schemas.openxmlformats.org/officeDocument/2006/relationships/slide" Target="/ppt/slides/slide6.xml" Id="R7fe4d306e58c4b24" /><Relationship Type="http://schemas.openxmlformats.org/officeDocument/2006/relationships/slide" Target="/ppt/slides/slide7.xml" Id="R3fb4f036abd447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0180dfdfd347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953e9e60be4d19" /><Relationship Type="http://schemas.openxmlformats.org/officeDocument/2006/relationships/theme" Target="/ppt/slideMasters/theme/theme1.xml" Id="Ra3dd97978efd4f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953e9e60be4d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828fa1afc045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dc5fe44c974e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8ffc435ee4b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88a33de4a4e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c905c702b24c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ff535f559e43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593703caa148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VITEQ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VITEQ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VITEQ AS ble etablert [år] og holder til i Rørvik.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VITEQ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VITEQ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VITEQ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85 639 331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12 426 758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9 962 467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20 063 397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45 096 947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VITEQ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VITEQ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VITEQ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Industrivegen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7900 Rørvik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912 793 974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VITEQ AS</a:t>
            </a:r>
          </a:p>
        </p:txBody>
      </p:sp>
    </p:spTree>
  </p:cSld>
  <p:clrMapOvr>
    <a:masterClrMapping xmlns:a="http://schemas.openxmlformats.org/drawingml/2006/main"/>
  </p:clrMapOvr>
</p:sld>
</file>