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2ff275c6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0a91f99fd44d2"/>
  </p:sldMasterIdLst>
  <p:sldIdLst>
    <p:sldId xmlns:r="http://schemas.openxmlformats.org/officeDocument/2006/relationships" id="256" r:id="Rc74bb3152dd549fd"/>
    <p:sldId xmlns:r="http://schemas.openxmlformats.org/officeDocument/2006/relationships" id="257" r:id="R2dcc67591efd44e9"/>
    <p:sldId xmlns:r="http://schemas.openxmlformats.org/officeDocument/2006/relationships" id="258" r:id="R9b71bc0b766943f2"/>
    <p:sldId xmlns:r="http://schemas.openxmlformats.org/officeDocument/2006/relationships" id="259" r:id="R26fdfd287ee64623"/>
    <p:sldId xmlns:r="http://schemas.openxmlformats.org/officeDocument/2006/relationships" id="260" r:id="R26f303dac75c413b"/>
    <p:sldId xmlns:r="http://schemas.openxmlformats.org/officeDocument/2006/relationships" id="261" r:id="Rfbc3732fe309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0a91f99fd44d2" /><Relationship Type="http://schemas.openxmlformats.org/officeDocument/2006/relationships/slide" Target="/ppt/slides/slide1.xml" Id="Rc74bb3152dd549fd" /><Relationship Type="http://schemas.openxmlformats.org/officeDocument/2006/relationships/slide" Target="/ppt/slides/slide2.xml" Id="R2dcc67591efd44e9" /><Relationship Type="http://schemas.openxmlformats.org/officeDocument/2006/relationships/slide" Target="/ppt/slides/slide3.xml" Id="R9b71bc0b766943f2" /><Relationship Type="http://schemas.openxmlformats.org/officeDocument/2006/relationships/slide" Target="/ppt/slides/slide4.xml" Id="R26fdfd287ee64623" /><Relationship Type="http://schemas.openxmlformats.org/officeDocument/2006/relationships/slide" Target="/ppt/slides/slide5.xml" Id="R26f303dac75c413b" /><Relationship Type="http://schemas.openxmlformats.org/officeDocument/2006/relationships/slide" Target="/ppt/slides/slide6.xml" Id="Rfbc3732fe309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80e6259a2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3df7a2d849d9" /><Relationship Type="http://schemas.openxmlformats.org/officeDocument/2006/relationships/theme" Target="/ppt/slideMasters/theme/theme1.xml" Id="R24e2c87cd7be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23df7a2d8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8d660447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8354ec13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ebf71630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82f5329f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64a96b4c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96a05d33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BERNTZEN -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BERNTZEN - STATSAUTORISERT REGNSKAPSFØRER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vei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oyvin@revisorberntzen.no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BERNTZEN - STATSAUTORISERT REGNSKAPSFØRER</a:t>
            </a:r>
          </a:p>
        </p:txBody>
      </p:sp>
    </p:spTree>
  </p:cSld>
  <p:clrMapOvr>
    <a:masterClrMapping xmlns:a="http://schemas.openxmlformats.org/drawingml/2006/main"/>
  </p:clrMapOvr>
</p:sld>
</file>