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0557d7122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f725aef134bd8"/>
  </p:sldMasterIdLst>
  <p:sldIdLst>
    <p:sldId xmlns:r="http://schemas.openxmlformats.org/officeDocument/2006/relationships" id="256" r:id="Rfa6d62a0dbb847d7"/>
    <p:sldId xmlns:r="http://schemas.openxmlformats.org/officeDocument/2006/relationships" id="257" r:id="R499b4914e8364880"/>
    <p:sldId xmlns:r="http://schemas.openxmlformats.org/officeDocument/2006/relationships" id="258" r:id="R5a7e3cfdcff94c6a"/>
    <p:sldId xmlns:r="http://schemas.openxmlformats.org/officeDocument/2006/relationships" id="259" r:id="R2293dc7f70b544ae"/>
    <p:sldId xmlns:r="http://schemas.openxmlformats.org/officeDocument/2006/relationships" id="260" r:id="Ra74d052ca37f414e"/>
    <p:sldId xmlns:r="http://schemas.openxmlformats.org/officeDocument/2006/relationships" id="261" r:id="R1acb01d907c24ed9"/>
    <p:sldId xmlns:r="http://schemas.openxmlformats.org/officeDocument/2006/relationships" id="262" r:id="R422a1d9316a2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f725aef134bd8" /><Relationship Type="http://schemas.openxmlformats.org/officeDocument/2006/relationships/slide" Target="/ppt/slides/slide1.xml" Id="Rfa6d62a0dbb847d7" /><Relationship Type="http://schemas.openxmlformats.org/officeDocument/2006/relationships/slide" Target="/ppt/slides/slide2.xml" Id="R499b4914e8364880" /><Relationship Type="http://schemas.openxmlformats.org/officeDocument/2006/relationships/slide" Target="/ppt/slides/slide3.xml" Id="R5a7e3cfdcff94c6a" /><Relationship Type="http://schemas.openxmlformats.org/officeDocument/2006/relationships/slide" Target="/ppt/slides/slide4.xml" Id="R2293dc7f70b544ae" /><Relationship Type="http://schemas.openxmlformats.org/officeDocument/2006/relationships/slide" Target="/ppt/slides/slide5.xml" Id="Ra74d052ca37f414e" /><Relationship Type="http://schemas.openxmlformats.org/officeDocument/2006/relationships/slide" Target="/ppt/slides/slide6.xml" Id="R1acb01d907c24ed9" /><Relationship Type="http://schemas.openxmlformats.org/officeDocument/2006/relationships/slide" Target="/ppt/slides/slide7.xml" Id="R422a1d9316a2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4e89acc2e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c3181f7af407b" /><Relationship Type="http://schemas.openxmlformats.org/officeDocument/2006/relationships/theme" Target="/ppt/slideMasters/theme/theme1.xml" Id="R31c00d26a99a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c3181f7af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63030acc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9249c361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1e545ca1b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a2e7d29e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611b29bb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d6ab0566f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a8f97e109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CALISTI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CALISTI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PEDERSEN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Røsslyngveien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912 795 594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