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752b4c259c4e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a17cfe54764097"/>
  </p:sldMasterIdLst>
  <p:sldIdLst>
    <p:sldId xmlns:r="http://schemas.openxmlformats.org/officeDocument/2006/relationships" id="256" r:id="R22cbdb013ea54831"/>
    <p:sldId xmlns:r="http://schemas.openxmlformats.org/officeDocument/2006/relationships" id="257" r:id="Rcb25fa19d5e1498d"/>
    <p:sldId xmlns:r="http://schemas.openxmlformats.org/officeDocument/2006/relationships" id="258" r:id="R0d5d59b11dcb48c9"/>
    <p:sldId xmlns:r="http://schemas.openxmlformats.org/officeDocument/2006/relationships" id="259" r:id="Rb5040574b1ad4099"/>
    <p:sldId xmlns:r="http://schemas.openxmlformats.org/officeDocument/2006/relationships" id="260" r:id="R0eaea8a2af1e4867"/>
    <p:sldId xmlns:r="http://schemas.openxmlformats.org/officeDocument/2006/relationships" id="261" r:id="Rdebb2a9652514b9d"/>
    <p:sldId xmlns:r="http://schemas.openxmlformats.org/officeDocument/2006/relationships" id="262" r:id="Rceb734775aab4f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a17cfe54764097" /><Relationship Type="http://schemas.openxmlformats.org/officeDocument/2006/relationships/slide" Target="/ppt/slides/slide1.xml" Id="R22cbdb013ea54831" /><Relationship Type="http://schemas.openxmlformats.org/officeDocument/2006/relationships/slide" Target="/ppt/slides/slide2.xml" Id="Rcb25fa19d5e1498d" /><Relationship Type="http://schemas.openxmlformats.org/officeDocument/2006/relationships/slide" Target="/ppt/slides/slide3.xml" Id="R0d5d59b11dcb48c9" /><Relationship Type="http://schemas.openxmlformats.org/officeDocument/2006/relationships/slide" Target="/ppt/slides/slide4.xml" Id="Rb5040574b1ad4099" /><Relationship Type="http://schemas.openxmlformats.org/officeDocument/2006/relationships/slide" Target="/ppt/slides/slide5.xml" Id="R0eaea8a2af1e4867" /><Relationship Type="http://schemas.openxmlformats.org/officeDocument/2006/relationships/slide" Target="/ppt/slides/slide6.xml" Id="Rdebb2a9652514b9d" /><Relationship Type="http://schemas.openxmlformats.org/officeDocument/2006/relationships/slide" Target="/ppt/slides/slide7.xml" Id="Rceb734775aab4f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fcd5f672fe4d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70488212a4a22" /><Relationship Type="http://schemas.openxmlformats.org/officeDocument/2006/relationships/theme" Target="/ppt/slideMasters/theme/theme1.xml" Id="R4f0855bad17e40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870488212a4a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4c7737b1443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03d114a174e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be1f5aa8e4e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117a2ead543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252ccbd6b46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b158cdece41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c1bcd2cd649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SNOWY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SNOWY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104 119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8 943 593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9 177 008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SELMER KARL A OPSAHL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Ranheimsvegen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912 799 891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SNOWY INVEST AS</a:t>
            </a:r>
          </a:p>
        </p:txBody>
      </p:sp>
    </p:spTree>
  </p:cSld>
  <p:clrMapOvr>
    <a:masterClrMapping xmlns:a="http://schemas.openxmlformats.org/drawingml/2006/main"/>
  </p:clrMapOvr>
</p:sld>
</file>