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ef892c6f4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efc958956489c"/>
  </p:sldMasterIdLst>
  <p:sldIdLst>
    <p:sldId xmlns:r="http://schemas.openxmlformats.org/officeDocument/2006/relationships" id="256" r:id="Rd547a35a82624a12"/>
    <p:sldId xmlns:r="http://schemas.openxmlformats.org/officeDocument/2006/relationships" id="257" r:id="Re87ecf034c374ec6"/>
    <p:sldId xmlns:r="http://schemas.openxmlformats.org/officeDocument/2006/relationships" id="258" r:id="R9b6cc7424c0f4bd9"/>
    <p:sldId xmlns:r="http://schemas.openxmlformats.org/officeDocument/2006/relationships" id="259" r:id="Re4cba91b33e443a7"/>
    <p:sldId xmlns:r="http://schemas.openxmlformats.org/officeDocument/2006/relationships" id="260" r:id="R3c6e06f242e844ec"/>
    <p:sldId xmlns:r="http://schemas.openxmlformats.org/officeDocument/2006/relationships" id="261" r:id="R1ed3f117aea1471e"/>
    <p:sldId xmlns:r="http://schemas.openxmlformats.org/officeDocument/2006/relationships" id="262" r:id="Rfe6ede9785f2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efc958956489c" /><Relationship Type="http://schemas.openxmlformats.org/officeDocument/2006/relationships/slide" Target="/ppt/slides/slide1.xml" Id="Rd547a35a82624a12" /><Relationship Type="http://schemas.openxmlformats.org/officeDocument/2006/relationships/slide" Target="/ppt/slides/slide2.xml" Id="Re87ecf034c374ec6" /><Relationship Type="http://schemas.openxmlformats.org/officeDocument/2006/relationships/slide" Target="/ppt/slides/slide3.xml" Id="R9b6cc7424c0f4bd9" /><Relationship Type="http://schemas.openxmlformats.org/officeDocument/2006/relationships/slide" Target="/ppt/slides/slide4.xml" Id="Re4cba91b33e443a7" /><Relationship Type="http://schemas.openxmlformats.org/officeDocument/2006/relationships/slide" Target="/ppt/slides/slide5.xml" Id="R3c6e06f242e844ec" /><Relationship Type="http://schemas.openxmlformats.org/officeDocument/2006/relationships/slide" Target="/ppt/slides/slide6.xml" Id="R1ed3f117aea1471e" /><Relationship Type="http://schemas.openxmlformats.org/officeDocument/2006/relationships/slide" Target="/ppt/slides/slide7.xml" Id="Rfe6ede9785f2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5bb6e7454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2c3275364831" /><Relationship Type="http://schemas.openxmlformats.org/officeDocument/2006/relationships/theme" Target="/ppt/slideMasters/theme/theme1.xml" Id="Rc29b06e6862b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12c327536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e5c92f832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aceb64ee5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e8e4ec0e6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5bbc852a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ed020ea0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1654e20ed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276266eaa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 LILI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 Management AS, 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