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591f20ebb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f85ec573643a8"/>
  </p:sldMasterIdLst>
  <p:sldIdLst>
    <p:sldId xmlns:r="http://schemas.openxmlformats.org/officeDocument/2006/relationships" id="256" r:id="R194dc2696cab4308"/>
    <p:sldId xmlns:r="http://schemas.openxmlformats.org/officeDocument/2006/relationships" id="257" r:id="Rfbf692fda2694b15"/>
    <p:sldId xmlns:r="http://schemas.openxmlformats.org/officeDocument/2006/relationships" id="258" r:id="Rbe1a17ae782744e5"/>
    <p:sldId xmlns:r="http://schemas.openxmlformats.org/officeDocument/2006/relationships" id="259" r:id="R919bdf62b0c7482f"/>
    <p:sldId xmlns:r="http://schemas.openxmlformats.org/officeDocument/2006/relationships" id="260" r:id="R9b33c1fd1ad3486b"/>
    <p:sldId xmlns:r="http://schemas.openxmlformats.org/officeDocument/2006/relationships" id="261" r:id="R124a47e872fe4a8d"/>
    <p:sldId xmlns:r="http://schemas.openxmlformats.org/officeDocument/2006/relationships" id="262" r:id="R1c56f7788e6f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f85ec573643a8" /><Relationship Type="http://schemas.openxmlformats.org/officeDocument/2006/relationships/slide" Target="/ppt/slides/slide1.xml" Id="R194dc2696cab4308" /><Relationship Type="http://schemas.openxmlformats.org/officeDocument/2006/relationships/slide" Target="/ppt/slides/slide2.xml" Id="Rfbf692fda2694b15" /><Relationship Type="http://schemas.openxmlformats.org/officeDocument/2006/relationships/slide" Target="/ppt/slides/slide3.xml" Id="Rbe1a17ae782744e5" /><Relationship Type="http://schemas.openxmlformats.org/officeDocument/2006/relationships/slide" Target="/ppt/slides/slide4.xml" Id="R919bdf62b0c7482f" /><Relationship Type="http://schemas.openxmlformats.org/officeDocument/2006/relationships/slide" Target="/ppt/slides/slide5.xml" Id="R9b33c1fd1ad3486b" /><Relationship Type="http://schemas.openxmlformats.org/officeDocument/2006/relationships/slide" Target="/ppt/slides/slide6.xml" Id="R124a47e872fe4a8d" /><Relationship Type="http://schemas.openxmlformats.org/officeDocument/2006/relationships/slide" Target="/ppt/slides/slide7.xml" Id="R1c56f7788e6f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fc816ab86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e798d9914201" /><Relationship Type="http://schemas.openxmlformats.org/officeDocument/2006/relationships/theme" Target="/ppt/slideMasters/theme/theme1.xml" Id="R6b3aa7aae455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ae798d991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6bb5177c2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cd8e5021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cbb96c146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ad48ac3e9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e56e0293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daab4dda3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40351c2e7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HORNINDAL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HORNINDAL KRAFTLAG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KNUT ELLING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OLA EINAR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OLAV REIDAR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SELJESET IVAR OLAI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Økoråd Fjord AS, Sanden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912 808 742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