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d16385679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e86e0aa3047b1"/>
  </p:sldMasterIdLst>
  <p:sldIdLst>
    <p:sldId xmlns:r="http://schemas.openxmlformats.org/officeDocument/2006/relationships" id="256" r:id="R0fe7d47694504894"/>
    <p:sldId xmlns:r="http://schemas.openxmlformats.org/officeDocument/2006/relationships" id="257" r:id="R897626463b1d40d8"/>
    <p:sldId xmlns:r="http://schemas.openxmlformats.org/officeDocument/2006/relationships" id="258" r:id="R32dfb341018840fb"/>
    <p:sldId xmlns:r="http://schemas.openxmlformats.org/officeDocument/2006/relationships" id="259" r:id="R2572977162ae44a4"/>
    <p:sldId xmlns:r="http://schemas.openxmlformats.org/officeDocument/2006/relationships" id="260" r:id="Rfadddc18ac0e4f17"/>
    <p:sldId xmlns:r="http://schemas.openxmlformats.org/officeDocument/2006/relationships" id="261" r:id="R1dfbae98dcbe4c0a"/>
    <p:sldId xmlns:r="http://schemas.openxmlformats.org/officeDocument/2006/relationships" id="262" r:id="R78d7a68b5dc7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e86e0aa3047b1" /><Relationship Type="http://schemas.openxmlformats.org/officeDocument/2006/relationships/slide" Target="/ppt/slides/slide1.xml" Id="R0fe7d47694504894" /><Relationship Type="http://schemas.openxmlformats.org/officeDocument/2006/relationships/slide" Target="/ppt/slides/slide2.xml" Id="R897626463b1d40d8" /><Relationship Type="http://schemas.openxmlformats.org/officeDocument/2006/relationships/slide" Target="/ppt/slides/slide3.xml" Id="R32dfb341018840fb" /><Relationship Type="http://schemas.openxmlformats.org/officeDocument/2006/relationships/slide" Target="/ppt/slides/slide4.xml" Id="R2572977162ae44a4" /><Relationship Type="http://schemas.openxmlformats.org/officeDocument/2006/relationships/slide" Target="/ppt/slides/slide5.xml" Id="Rfadddc18ac0e4f17" /><Relationship Type="http://schemas.openxmlformats.org/officeDocument/2006/relationships/slide" Target="/ppt/slides/slide6.xml" Id="R1dfbae98dcbe4c0a" /><Relationship Type="http://schemas.openxmlformats.org/officeDocument/2006/relationships/slide" Target="/ppt/slides/slide7.xml" Id="R78d7a68b5dc7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0e7848e9d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ebe54d3404463" /><Relationship Type="http://schemas.openxmlformats.org/officeDocument/2006/relationships/theme" Target="/ppt/slideMasters/theme/theme1.xml" Id="R37e364458048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ebe54d34044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913a04539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28778745d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58c02fa79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ce706b6c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53ab551f0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ea7435bd4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c4a225daa4e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HÅKON GILLEBO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Håkon Gillebo, Hasselhaugveien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49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post@synero.no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www.synero.no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912 809 064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