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6c4ff2860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27552265c4ca5"/>
  </p:sldMasterIdLst>
  <p:sldIdLst>
    <p:sldId xmlns:r="http://schemas.openxmlformats.org/officeDocument/2006/relationships" id="256" r:id="Rd3c73749dda04ffc"/>
    <p:sldId xmlns:r="http://schemas.openxmlformats.org/officeDocument/2006/relationships" id="257" r:id="R60d6c6ca6ffa40e9"/>
    <p:sldId xmlns:r="http://schemas.openxmlformats.org/officeDocument/2006/relationships" id="258" r:id="Ra6bf1bd8ced74039"/>
    <p:sldId xmlns:r="http://schemas.openxmlformats.org/officeDocument/2006/relationships" id="259" r:id="R45e49a593f2d46ca"/>
    <p:sldId xmlns:r="http://schemas.openxmlformats.org/officeDocument/2006/relationships" id="260" r:id="Rdf51b683aead46a8"/>
    <p:sldId xmlns:r="http://schemas.openxmlformats.org/officeDocument/2006/relationships" id="261" r:id="Rd1a94cf2368e4740"/>
    <p:sldId xmlns:r="http://schemas.openxmlformats.org/officeDocument/2006/relationships" id="262" r:id="Ra66c42713169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27552265c4ca5" /><Relationship Type="http://schemas.openxmlformats.org/officeDocument/2006/relationships/slide" Target="/ppt/slides/slide1.xml" Id="Rd3c73749dda04ffc" /><Relationship Type="http://schemas.openxmlformats.org/officeDocument/2006/relationships/slide" Target="/ppt/slides/slide2.xml" Id="R60d6c6ca6ffa40e9" /><Relationship Type="http://schemas.openxmlformats.org/officeDocument/2006/relationships/slide" Target="/ppt/slides/slide3.xml" Id="Ra6bf1bd8ced74039" /><Relationship Type="http://schemas.openxmlformats.org/officeDocument/2006/relationships/slide" Target="/ppt/slides/slide4.xml" Id="R45e49a593f2d46ca" /><Relationship Type="http://schemas.openxmlformats.org/officeDocument/2006/relationships/slide" Target="/ppt/slides/slide5.xml" Id="Rdf51b683aead46a8" /><Relationship Type="http://schemas.openxmlformats.org/officeDocument/2006/relationships/slide" Target="/ppt/slides/slide6.xml" Id="Rd1a94cf2368e4740" /><Relationship Type="http://schemas.openxmlformats.org/officeDocument/2006/relationships/slide" Target="/ppt/slides/slide7.xml" Id="Ra66c42713169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90a9c44b4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694fced746bd" /><Relationship Type="http://schemas.openxmlformats.org/officeDocument/2006/relationships/theme" Target="/ppt/slideMasters/theme/theme1.xml" Id="R2723aeace12d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1694fced7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4a22d793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9981ae57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944718a5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f3f46f01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12180862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88725827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10259eed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