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72de97152c40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525360fd0d4d05"/>
  </p:sldMasterIdLst>
  <p:sldIdLst>
    <p:sldId xmlns:r="http://schemas.openxmlformats.org/officeDocument/2006/relationships" id="256" r:id="Ra50e5b3548a7467b"/>
    <p:sldId xmlns:r="http://schemas.openxmlformats.org/officeDocument/2006/relationships" id="257" r:id="Rf47f2aeebb7a4457"/>
    <p:sldId xmlns:r="http://schemas.openxmlformats.org/officeDocument/2006/relationships" id="258" r:id="Rb8900f171c074c85"/>
    <p:sldId xmlns:r="http://schemas.openxmlformats.org/officeDocument/2006/relationships" id="259" r:id="R574f82b0bbdb4e65"/>
    <p:sldId xmlns:r="http://schemas.openxmlformats.org/officeDocument/2006/relationships" id="260" r:id="R089daf7135fd4971"/>
    <p:sldId xmlns:r="http://schemas.openxmlformats.org/officeDocument/2006/relationships" id="261" r:id="Rf94347acc5b04baf"/>
    <p:sldId xmlns:r="http://schemas.openxmlformats.org/officeDocument/2006/relationships" id="262" r:id="R201350e9d42d41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25360fd0d4d05" /><Relationship Type="http://schemas.openxmlformats.org/officeDocument/2006/relationships/slide" Target="/ppt/slides/slide1.xml" Id="Ra50e5b3548a7467b" /><Relationship Type="http://schemas.openxmlformats.org/officeDocument/2006/relationships/slide" Target="/ppt/slides/slide2.xml" Id="Rf47f2aeebb7a4457" /><Relationship Type="http://schemas.openxmlformats.org/officeDocument/2006/relationships/slide" Target="/ppt/slides/slide3.xml" Id="Rb8900f171c074c85" /><Relationship Type="http://schemas.openxmlformats.org/officeDocument/2006/relationships/slide" Target="/ppt/slides/slide4.xml" Id="R574f82b0bbdb4e65" /><Relationship Type="http://schemas.openxmlformats.org/officeDocument/2006/relationships/slide" Target="/ppt/slides/slide5.xml" Id="R089daf7135fd4971" /><Relationship Type="http://schemas.openxmlformats.org/officeDocument/2006/relationships/slide" Target="/ppt/slides/slide6.xml" Id="Rf94347acc5b04baf" /><Relationship Type="http://schemas.openxmlformats.org/officeDocument/2006/relationships/slide" Target="/ppt/slides/slide7.xml" Id="R201350e9d42d41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4ee6f10864f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50e03a6794b61" /><Relationship Type="http://schemas.openxmlformats.org/officeDocument/2006/relationships/theme" Target="/ppt/slideMasters/theme/theme1.xml" Id="R7848d747596d45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a50e03a6794b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47a6a21d648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c2115ba334c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8a86dfde846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cb87df0e041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e41c79dd940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4190426ce4e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4af0b2bbe42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VARDFJELL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17 373 538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16 059 478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16 405 092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51 587 191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51 889 001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REIERSRUD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Urteveien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912 815 102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VARDFJELL AS</a:t>
            </a:r>
          </a:p>
        </p:txBody>
      </p:sp>
    </p:spTree>
  </p:cSld>
  <p:clrMapOvr>
    <a:masterClrMapping xmlns:a="http://schemas.openxmlformats.org/drawingml/2006/main"/>
  </p:clrMapOvr>
</p:sld>
</file>