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c8a47fc1c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bf6ddd9594bb6"/>
  </p:sldMasterIdLst>
  <p:sldIdLst>
    <p:sldId xmlns:r="http://schemas.openxmlformats.org/officeDocument/2006/relationships" id="256" r:id="R8011c81dccb44136"/>
    <p:sldId xmlns:r="http://schemas.openxmlformats.org/officeDocument/2006/relationships" id="257" r:id="R57e44d053c904167"/>
    <p:sldId xmlns:r="http://schemas.openxmlformats.org/officeDocument/2006/relationships" id="258" r:id="Rce03d20fe592488f"/>
    <p:sldId xmlns:r="http://schemas.openxmlformats.org/officeDocument/2006/relationships" id="259" r:id="R0471132ed66a420f"/>
    <p:sldId xmlns:r="http://schemas.openxmlformats.org/officeDocument/2006/relationships" id="260" r:id="R15978c2b52724706"/>
    <p:sldId xmlns:r="http://schemas.openxmlformats.org/officeDocument/2006/relationships" id="261" r:id="R559288fd3d0a4f50"/>
    <p:sldId xmlns:r="http://schemas.openxmlformats.org/officeDocument/2006/relationships" id="262" r:id="R997691401280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bf6ddd9594bb6" /><Relationship Type="http://schemas.openxmlformats.org/officeDocument/2006/relationships/slide" Target="/ppt/slides/slide1.xml" Id="R8011c81dccb44136" /><Relationship Type="http://schemas.openxmlformats.org/officeDocument/2006/relationships/slide" Target="/ppt/slides/slide2.xml" Id="R57e44d053c904167" /><Relationship Type="http://schemas.openxmlformats.org/officeDocument/2006/relationships/slide" Target="/ppt/slides/slide3.xml" Id="Rce03d20fe592488f" /><Relationship Type="http://schemas.openxmlformats.org/officeDocument/2006/relationships/slide" Target="/ppt/slides/slide4.xml" Id="R0471132ed66a420f" /><Relationship Type="http://schemas.openxmlformats.org/officeDocument/2006/relationships/slide" Target="/ppt/slides/slide5.xml" Id="R15978c2b52724706" /><Relationship Type="http://schemas.openxmlformats.org/officeDocument/2006/relationships/slide" Target="/ppt/slides/slide6.xml" Id="R559288fd3d0a4f50" /><Relationship Type="http://schemas.openxmlformats.org/officeDocument/2006/relationships/slide" Target="/ppt/slides/slide7.xml" Id="R997691401280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91a2f5d18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af8e9df34ae4" /><Relationship Type="http://schemas.openxmlformats.org/officeDocument/2006/relationships/theme" Target="/ppt/slideMasters/theme/theme1.xml" Id="R72129af8cf2f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5af8e9df3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84eacfc3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29449094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58f895c65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204e2802946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b255657f7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37fd3127c4e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9ad2f2ca5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ZAWADI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HOÅS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Hoås, Hesthagan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