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0be2bc588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982597d194020"/>
  </p:sldMasterIdLst>
  <p:sldIdLst>
    <p:sldId xmlns:r="http://schemas.openxmlformats.org/officeDocument/2006/relationships" id="256" r:id="Rd195249933094380"/>
    <p:sldId xmlns:r="http://schemas.openxmlformats.org/officeDocument/2006/relationships" id="257" r:id="Rbb8d862cee3340ff"/>
    <p:sldId xmlns:r="http://schemas.openxmlformats.org/officeDocument/2006/relationships" id="258" r:id="Rba5025570742416a"/>
    <p:sldId xmlns:r="http://schemas.openxmlformats.org/officeDocument/2006/relationships" id="259" r:id="R0584627d6d8c4337"/>
    <p:sldId xmlns:r="http://schemas.openxmlformats.org/officeDocument/2006/relationships" id="260" r:id="R2e3fe4533cc94693"/>
    <p:sldId xmlns:r="http://schemas.openxmlformats.org/officeDocument/2006/relationships" id="261" r:id="R37b10867c92f498e"/>
    <p:sldId xmlns:r="http://schemas.openxmlformats.org/officeDocument/2006/relationships" id="262" r:id="Rf721e0c69ad1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982597d194020" /><Relationship Type="http://schemas.openxmlformats.org/officeDocument/2006/relationships/slide" Target="/ppt/slides/slide1.xml" Id="Rd195249933094380" /><Relationship Type="http://schemas.openxmlformats.org/officeDocument/2006/relationships/slide" Target="/ppt/slides/slide2.xml" Id="Rbb8d862cee3340ff" /><Relationship Type="http://schemas.openxmlformats.org/officeDocument/2006/relationships/slide" Target="/ppt/slides/slide3.xml" Id="Rba5025570742416a" /><Relationship Type="http://schemas.openxmlformats.org/officeDocument/2006/relationships/slide" Target="/ppt/slides/slide4.xml" Id="R0584627d6d8c4337" /><Relationship Type="http://schemas.openxmlformats.org/officeDocument/2006/relationships/slide" Target="/ppt/slides/slide5.xml" Id="R2e3fe4533cc94693" /><Relationship Type="http://schemas.openxmlformats.org/officeDocument/2006/relationships/slide" Target="/ppt/slides/slide6.xml" Id="R37b10867c92f498e" /><Relationship Type="http://schemas.openxmlformats.org/officeDocument/2006/relationships/slide" Target="/ppt/slides/slide7.xml" Id="Rf721e0c69ad1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b3385f355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800815521474e" /><Relationship Type="http://schemas.openxmlformats.org/officeDocument/2006/relationships/theme" Target="/ppt/slideMasters/theme/theme1.xml" Id="R236e941c29ea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80081552147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d68d3526d45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dc2f7e9b4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97b99d81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86db4dcdd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4fa2a5ead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5028463d7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7214a988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STUDIO 77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STUDIO 77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5 167 538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HELLANDSJØ GJØEN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912 818 195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