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9072364fe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948da129e4b8e"/>
  </p:sldMasterIdLst>
  <p:sldIdLst>
    <p:sldId xmlns:r="http://schemas.openxmlformats.org/officeDocument/2006/relationships" id="256" r:id="R00746c6d549c40a4"/>
    <p:sldId xmlns:r="http://schemas.openxmlformats.org/officeDocument/2006/relationships" id="257" r:id="Rba34a25c312c4905"/>
    <p:sldId xmlns:r="http://schemas.openxmlformats.org/officeDocument/2006/relationships" id="258" r:id="R66ce6a0876c7409a"/>
    <p:sldId xmlns:r="http://schemas.openxmlformats.org/officeDocument/2006/relationships" id="259" r:id="R117f05003e164436"/>
    <p:sldId xmlns:r="http://schemas.openxmlformats.org/officeDocument/2006/relationships" id="260" r:id="R24627b841b8048e5"/>
    <p:sldId xmlns:r="http://schemas.openxmlformats.org/officeDocument/2006/relationships" id="261" r:id="R756ad05069e9450a"/>
    <p:sldId xmlns:r="http://schemas.openxmlformats.org/officeDocument/2006/relationships" id="262" r:id="R177e38b756d1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948da129e4b8e" /><Relationship Type="http://schemas.openxmlformats.org/officeDocument/2006/relationships/slide" Target="/ppt/slides/slide1.xml" Id="R00746c6d549c40a4" /><Relationship Type="http://schemas.openxmlformats.org/officeDocument/2006/relationships/slide" Target="/ppt/slides/slide2.xml" Id="Rba34a25c312c4905" /><Relationship Type="http://schemas.openxmlformats.org/officeDocument/2006/relationships/slide" Target="/ppt/slides/slide3.xml" Id="R66ce6a0876c7409a" /><Relationship Type="http://schemas.openxmlformats.org/officeDocument/2006/relationships/slide" Target="/ppt/slides/slide4.xml" Id="R117f05003e164436" /><Relationship Type="http://schemas.openxmlformats.org/officeDocument/2006/relationships/slide" Target="/ppt/slides/slide5.xml" Id="R24627b841b8048e5" /><Relationship Type="http://schemas.openxmlformats.org/officeDocument/2006/relationships/slide" Target="/ppt/slides/slide6.xml" Id="R756ad05069e9450a" /><Relationship Type="http://schemas.openxmlformats.org/officeDocument/2006/relationships/slide" Target="/ppt/slides/slide7.xml" Id="R177e38b756d1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d99550dd8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282af42254d47" /><Relationship Type="http://schemas.openxmlformats.org/officeDocument/2006/relationships/theme" Target="/ppt/slideMasters/theme/theme1.xml" Id="R3be52ba75643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282af4225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a31a5b8f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aa4ddf1c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f3a629f0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1f0d8144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3163c28ee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b2684a6e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b619084d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JUNGLE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JUNGLE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8 957 023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VANQUISH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JUNGLE AS</a:t>
            </a:r>
          </a:p>
        </p:txBody>
      </p:sp>
    </p:spTree>
  </p:cSld>
  <p:clrMapOvr>
    <a:masterClrMapping xmlns:a="http://schemas.openxmlformats.org/drawingml/2006/main"/>
  </p:clrMapOvr>
</p:sld>
</file>