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88b771f3f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759ca29c1459f"/>
  </p:sldMasterIdLst>
  <p:sldIdLst>
    <p:sldId xmlns:r="http://schemas.openxmlformats.org/officeDocument/2006/relationships" id="256" r:id="R3bf4269ee9e04091"/>
    <p:sldId xmlns:r="http://schemas.openxmlformats.org/officeDocument/2006/relationships" id="257" r:id="R8a9663ceb8264f27"/>
    <p:sldId xmlns:r="http://schemas.openxmlformats.org/officeDocument/2006/relationships" id="258" r:id="R155f866e35d041d0"/>
    <p:sldId xmlns:r="http://schemas.openxmlformats.org/officeDocument/2006/relationships" id="259" r:id="R9c547b89680e462b"/>
    <p:sldId xmlns:r="http://schemas.openxmlformats.org/officeDocument/2006/relationships" id="260" r:id="R34dff2d03671435b"/>
    <p:sldId xmlns:r="http://schemas.openxmlformats.org/officeDocument/2006/relationships" id="261" r:id="R716b93d4aabd4d0d"/>
    <p:sldId xmlns:r="http://schemas.openxmlformats.org/officeDocument/2006/relationships" id="262" r:id="R105e780952fe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759ca29c1459f" /><Relationship Type="http://schemas.openxmlformats.org/officeDocument/2006/relationships/slide" Target="/ppt/slides/slide1.xml" Id="R3bf4269ee9e04091" /><Relationship Type="http://schemas.openxmlformats.org/officeDocument/2006/relationships/slide" Target="/ppt/slides/slide2.xml" Id="R8a9663ceb8264f27" /><Relationship Type="http://schemas.openxmlformats.org/officeDocument/2006/relationships/slide" Target="/ppt/slides/slide3.xml" Id="R155f866e35d041d0" /><Relationship Type="http://schemas.openxmlformats.org/officeDocument/2006/relationships/slide" Target="/ppt/slides/slide4.xml" Id="R9c547b89680e462b" /><Relationship Type="http://schemas.openxmlformats.org/officeDocument/2006/relationships/slide" Target="/ppt/slides/slide5.xml" Id="R34dff2d03671435b" /><Relationship Type="http://schemas.openxmlformats.org/officeDocument/2006/relationships/slide" Target="/ppt/slides/slide6.xml" Id="R716b93d4aabd4d0d" /><Relationship Type="http://schemas.openxmlformats.org/officeDocument/2006/relationships/slide" Target="/ppt/slides/slide7.xml" Id="R105e780952fe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1f3abfac1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56b7811544780" /><Relationship Type="http://schemas.openxmlformats.org/officeDocument/2006/relationships/theme" Target="/ppt/slideMasters/theme/theme1.xml" Id="R82b96131901c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56b781154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e23bf500f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e417183f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8b6a806ed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d84afdb7a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1a2535616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7a588264b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3fd135f3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59 483 552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101 819 625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FREDDIE MORGAN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SEKKINGSTAD FRODE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912 824 284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