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a5ec192e1245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5468f899724252"/>
  </p:sldMasterIdLst>
  <p:sldIdLst>
    <p:sldId xmlns:r="http://schemas.openxmlformats.org/officeDocument/2006/relationships" id="256" r:id="R3a572390ebe74e4f"/>
    <p:sldId xmlns:r="http://schemas.openxmlformats.org/officeDocument/2006/relationships" id="257" r:id="Rdf21e9ea4e2940fc"/>
    <p:sldId xmlns:r="http://schemas.openxmlformats.org/officeDocument/2006/relationships" id="258" r:id="R906ff7a379994ece"/>
    <p:sldId xmlns:r="http://schemas.openxmlformats.org/officeDocument/2006/relationships" id="259" r:id="R021d3def15274959"/>
    <p:sldId xmlns:r="http://schemas.openxmlformats.org/officeDocument/2006/relationships" id="260" r:id="R5a915d5a59204859"/>
    <p:sldId xmlns:r="http://schemas.openxmlformats.org/officeDocument/2006/relationships" id="261" r:id="R7e79b709e9b74ed3"/>
    <p:sldId xmlns:r="http://schemas.openxmlformats.org/officeDocument/2006/relationships" id="262" r:id="R9190aec4067b4e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468f899724252" /><Relationship Type="http://schemas.openxmlformats.org/officeDocument/2006/relationships/slide" Target="/ppt/slides/slide1.xml" Id="R3a572390ebe74e4f" /><Relationship Type="http://schemas.openxmlformats.org/officeDocument/2006/relationships/slide" Target="/ppt/slides/slide2.xml" Id="Rdf21e9ea4e2940fc" /><Relationship Type="http://schemas.openxmlformats.org/officeDocument/2006/relationships/slide" Target="/ppt/slides/slide3.xml" Id="R906ff7a379994ece" /><Relationship Type="http://schemas.openxmlformats.org/officeDocument/2006/relationships/slide" Target="/ppt/slides/slide4.xml" Id="R021d3def15274959" /><Relationship Type="http://schemas.openxmlformats.org/officeDocument/2006/relationships/slide" Target="/ppt/slides/slide5.xml" Id="R5a915d5a59204859" /><Relationship Type="http://schemas.openxmlformats.org/officeDocument/2006/relationships/slide" Target="/ppt/slides/slide6.xml" Id="R7e79b709e9b74ed3" /><Relationship Type="http://schemas.openxmlformats.org/officeDocument/2006/relationships/slide" Target="/ppt/slides/slide7.xml" Id="R9190aec4067b4e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276efaf4745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0a35cc61d462c" /><Relationship Type="http://schemas.openxmlformats.org/officeDocument/2006/relationships/theme" Target="/ppt/slideMasters/theme/theme1.xml" Id="R18167426d7d04b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00a35cc61d46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ebf0df12549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3044995f448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2278876eb47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b1dcba7b440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2411f7d254e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80d4753c640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b3346272546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UROA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UROA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UROA VENTURES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UROA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UROA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UROA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2 453 278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2 218 979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8 451 030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70 619 247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74 080 208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UROA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BERGAN HÆREID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UROA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912 828 840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UROA VENTURES AS</a:t>
            </a:r>
          </a:p>
        </p:txBody>
      </p:sp>
    </p:spTree>
  </p:cSld>
  <p:clrMapOvr>
    <a:masterClrMapping xmlns:a="http://schemas.openxmlformats.org/drawingml/2006/main"/>
  </p:clrMapOvr>
</p:sld>
</file>