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95bf581544d4d8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4add6055f084dd4"/>
  </p:sldMasterIdLst>
  <p:sldIdLst>
    <p:sldId xmlns:r="http://schemas.openxmlformats.org/officeDocument/2006/relationships" id="256" r:id="Rbca3b0367cc84347"/>
    <p:sldId xmlns:r="http://schemas.openxmlformats.org/officeDocument/2006/relationships" id="257" r:id="Rb1abb752a7cf4f02"/>
    <p:sldId xmlns:r="http://schemas.openxmlformats.org/officeDocument/2006/relationships" id="258" r:id="R826a9d83675344f4"/>
    <p:sldId xmlns:r="http://schemas.openxmlformats.org/officeDocument/2006/relationships" id="259" r:id="Rc3be0885377f4c1d"/>
    <p:sldId xmlns:r="http://schemas.openxmlformats.org/officeDocument/2006/relationships" id="260" r:id="Rfa7068d73c3b45ba"/>
    <p:sldId xmlns:r="http://schemas.openxmlformats.org/officeDocument/2006/relationships" id="261" r:id="Rf0405e2acb4b4a84"/>
    <p:sldId xmlns:r="http://schemas.openxmlformats.org/officeDocument/2006/relationships" id="262" r:id="R0932968e7f174be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4add6055f084dd4" /><Relationship Type="http://schemas.openxmlformats.org/officeDocument/2006/relationships/slide" Target="/ppt/slides/slide1.xml" Id="Rbca3b0367cc84347" /><Relationship Type="http://schemas.openxmlformats.org/officeDocument/2006/relationships/slide" Target="/ppt/slides/slide2.xml" Id="Rb1abb752a7cf4f02" /><Relationship Type="http://schemas.openxmlformats.org/officeDocument/2006/relationships/slide" Target="/ppt/slides/slide3.xml" Id="R826a9d83675344f4" /><Relationship Type="http://schemas.openxmlformats.org/officeDocument/2006/relationships/slide" Target="/ppt/slides/slide4.xml" Id="Rc3be0885377f4c1d" /><Relationship Type="http://schemas.openxmlformats.org/officeDocument/2006/relationships/slide" Target="/ppt/slides/slide5.xml" Id="Rfa7068d73c3b45ba" /><Relationship Type="http://schemas.openxmlformats.org/officeDocument/2006/relationships/slide" Target="/ppt/slides/slide6.xml" Id="Rf0405e2acb4b4a84" /><Relationship Type="http://schemas.openxmlformats.org/officeDocument/2006/relationships/slide" Target="/ppt/slides/slide7.xml" Id="R0932968e7f174be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a8ae70044354e5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5fe7701a66641d7" /><Relationship Type="http://schemas.openxmlformats.org/officeDocument/2006/relationships/theme" Target="/ppt/slideMasters/theme/theme1.xml" Id="R3329fed4fc0f4f7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5fe7701a66641d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2382849e7464bc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c4980d32fd84c4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8d57cfb207f4cf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ae33f28c3224ce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c1daf6fffc347d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8ebcf090ef841c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752e472ef91436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PREMUDA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PREMUDA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PREMUDA INVEST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PREMUDA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PREMUDA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PREMUDA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−7 005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655 123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7 391 040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7 624 262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PREMUDA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CHRISTIAN ASTRUP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PREMUDA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Lille Borgen vei 12C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0370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912 836 312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PREMUDA INVEST AS</a:t>
            </a:r>
          </a:p>
        </p:txBody>
      </p:sp>
    </p:spTree>
  </p:cSld>
  <p:clrMapOvr>
    <a:masterClrMapping xmlns:a="http://schemas.openxmlformats.org/drawingml/2006/main"/>
  </p:clrMapOvr>
</p:sld>
</file>