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8a37b1d07e45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7c4e1f804e44d9"/>
  </p:sldMasterIdLst>
  <p:sldIdLst>
    <p:sldId xmlns:r="http://schemas.openxmlformats.org/officeDocument/2006/relationships" id="256" r:id="R3b6e9fe57b744cfb"/>
    <p:sldId xmlns:r="http://schemas.openxmlformats.org/officeDocument/2006/relationships" id="257" r:id="Rcf9a6aa370664c67"/>
    <p:sldId xmlns:r="http://schemas.openxmlformats.org/officeDocument/2006/relationships" id="258" r:id="Rc057c4f063f74c65"/>
    <p:sldId xmlns:r="http://schemas.openxmlformats.org/officeDocument/2006/relationships" id="259" r:id="R31f7d55e85b34e5b"/>
    <p:sldId xmlns:r="http://schemas.openxmlformats.org/officeDocument/2006/relationships" id="260" r:id="R359ac64e1ca944a1"/>
    <p:sldId xmlns:r="http://schemas.openxmlformats.org/officeDocument/2006/relationships" id="261" r:id="R6b4f9016219043a8"/>
    <p:sldId xmlns:r="http://schemas.openxmlformats.org/officeDocument/2006/relationships" id="262" r:id="R752c8ca0043145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7c4e1f804e44d9" /><Relationship Type="http://schemas.openxmlformats.org/officeDocument/2006/relationships/slide" Target="/ppt/slides/slide1.xml" Id="R3b6e9fe57b744cfb" /><Relationship Type="http://schemas.openxmlformats.org/officeDocument/2006/relationships/slide" Target="/ppt/slides/slide2.xml" Id="Rcf9a6aa370664c67" /><Relationship Type="http://schemas.openxmlformats.org/officeDocument/2006/relationships/slide" Target="/ppt/slides/slide3.xml" Id="Rc057c4f063f74c65" /><Relationship Type="http://schemas.openxmlformats.org/officeDocument/2006/relationships/slide" Target="/ppt/slides/slide4.xml" Id="R31f7d55e85b34e5b" /><Relationship Type="http://schemas.openxmlformats.org/officeDocument/2006/relationships/slide" Target="/ppt/slides/slide5.xml" Id="R359ac64e1ca944a1" /><Relationship Type="http://schemas.openxmlformats.org/officeDocument/2006/relationships/slide" Target="/ppt/slides/slide6.xml" Id="R6b4f9016219043a8" /><Relationship Type="http://schemas.openxmlformats.org/officeDocument/2006/relationships/slide" Target="/ppt/slides/slide7.xml" Id="R752c8ca0043145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120f7b936940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50f8374494461f" /><Relationship Type="http://schemas.openxmlformats.org/officeDocument/2006/relationships/theme" Target="/ppt/slideMasters/theme/theme1.xml" Id="Rc89c941fba5f4b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50f837449446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d06383c7574f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2f597367b244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46024e6c2b43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8479afccd4c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aedea846b48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12c22c61594c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92788e3ea40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HAUGALAND R1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R1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HAUGALAND R1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R1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R1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R1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219 383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227 093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R1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BETTINA VEIGNER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R1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165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5525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912 836 789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R1 AS</a:t>
            </a:r>
          </a:p>
        </p:txBody>
      </p:sp>
    </p:spTree>
  </p:cSld>
  <p:clrMapOvr>
    <a:masterClrMapping xmlns:a="http://schemas.openxmlformats.org/drawingml/2006/main"/>
  </p:clrMapOvr>
</p:sld>
</file>