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2a48f8d5b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f5cfc98174f6c"/>
  </p:sldMasterIdLst>
  <p:sldIdLst>
    <p:sldId xmlns:r="http://schemas.openxmlformats.org/officeDocument/2006/relationships" id="256" r:id="Rcd38a49a88ed41df"/>
    <p:sldId xmlns:r="http://schemas.openxmlformats.org/officeDocument/2006/relationships" id="257" r:id="R444fcbe57d944596"/>
    <p:sldId xmlns:r="http://schemas.openxmlformats.org/officeDocument/2006/relationships" id="258" r:id="Rf3d2ef57d6064856"/>
    <p:sldId xmlns:r="http://schemas.openxmlformats.org/officeDocument/2006/relationships" id="259" r:id="Rfaa8104e1298495b"/>
    <p:sldId xmlns:r="http://schemas.openxmlformats.org/officeDocument/2006/relationships" id="260" r:id="Rd4b34c0753624949"/>
    <p:sldId xmlns:r="http://schemas.openxmlformats.org/officeDocument/2006/relationships" id="261" r:id="R8b15a751904c436a"/>
    <p:sldId xmlns:r="http://schemas.openxmlformats.org/officeDocument/2006/relationships" id="262" r:id="R3e87eea408a8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f5cfc98174f6c" /><Relationship Type="http://schemas.openxmlformats.org/officeDocument/2006/relationships/slide" Target="/ppt/slides/slide1.xml" Id="Rcd38a49a88ed41df" /><Relationship Type="http://schemas.openxmlformats.org/officeDocument/2006/relationships/slide" Target="/ppt/slides/slide2.xml" Id="R444fcbe57d944596" /><Relationship Type="http://schemas.openxmlformats.org/officeDocument/2006/relationships/slide" Target="/ppt/slides/slide3.xml" Id="Rf3d2ef57d6064856" /><Relationship Type="http://schemas.openxmlformats.org/officeDocument/2006/relationships/slide" Target="/ppt/slides/slide4.xml" Id="Rfaa8104e1298495b" /><Relationship Type="http://schemas.openxmlformats.org/officeDocument/2006/relationships/slide" Target="/ppt/slides/slide5.xml" Id="Rd4b34c0753624949" /><Relationship Type="http://schemas.openxmlformats.org/officeDocument/2006/relationships/slide" Target="/ppt/slides/slide6.xml" Id="R8b15a751904c436a" /><Relationship Type="http://schemas.openxmlformats.org/officeDocument/2006/relationships/slide" Target="/ppt/slides/slide7.xml" Id="R3e87eea408a8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c8034aff9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30809b884daa" /><Relationship Type="http://schemas.openxmlformats.org/officeDocument/2006/relationships/theme" Target="/ppt/slideMasters/theme/theme1.xml" Id="Recb599d7d7d8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530809b88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81a76b7a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4e002da4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c6282843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36213e0f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d20c33a6c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d504d1f88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bd98b0b5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