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4ace6e832941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2e254458f8427a"/>
  </p:sldMasterIdLst>
  <p:sldIdLst>
    <p:sldId xmlns:r="http://schemas.openxmlformats.org/officeDocument/2006/relationships" id="256" r:id="R58125e8204b2476a"/>
    <p:sldId xmlns:r="http://schemas.openxmlformats.org/officeDocument/2006/relationships" id="257" r:id="Racc78f58bd224c53"/>
    <p:sldId xmlns:r="http://schemas.openxmlformats.org/officeDocument/2006/relationships" id="258" r:id="R9afdf115c7c54d57"/>
    <p:sldId xmlns:r="http://schemas.openxmlformats.org/officeDocument/2006/relationships" id="259" r:id="R68d49133293c4ac6"/>
    <p:sldId xmlns:r="http://schemas.openxmlformats.org/officeDocument/2006/relationships" id="260" r:id="R96185bd215604f9c"/>
    <p:sldId xmlns:r="http://schemas.openxmlformats.org/officeDocument/2006/relationships" id="261" r:id="R038305d8ff864d71"/>
    <p:sldId xmlns:r="http://schemas.openxmlformats.org/officeDocument/2006/relationships" id="262" r:id="Rfbde98135a2146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2e254458f8427a" /><Relationship Type="http://schemas.openxmlformats.org/officeDocument/2006/relationships/slide" Target="/ppt/slides/slide1.xml" Id="R58125e8204b2476a" /><Relationship Type="http://schemas.openxmlformats.org/officeDocument/2006/relationships/slide" Target="/ppt/slides/slide2.xml" Id="Racc78f58bd224c53" /><Relationship Type="http://schemas.openxmlformats.org/officeDocument/2006/relationships/slide" Target="/ppt/slides/slide3.xml" Id="R9afdf115c7c54d57" /><Relationship Type="http://schemas.openxmlformats.org/officeDocument/2006/relationships/slide" Target="/ppt/slides/slide4.xml" Id="R68d49133293c4ac6" /><Relationship Type="http://schemas.openxmlformats.org/officeDocument/2006/relationships/slide" Target="/ppt/slides/slide5.xml" Id="R96185bd215604f9c" /><Relationship Type="http://schemas.openxmlformats.org/officeDocument/2006/relationships/slide" Target="/ppt/slides/slide6.xml" Id="R038305d8ff864d71" /><Relationship Type="http://schemas.openxmlformats.org/officeDocument/2006/relationships/slide" Target="/ppt/slides/slide7.xml" Id="Rfbde98135a2146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c12f05ba3b47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4ac1ef9be4e98" /><Relationship Type="http://schemas.openxmlformats.org/officeDocument/2006/relationships/theme" Target="/ppt/slideMasters/theme/theme1.xml" Id="R13ba1550a45d4f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14ac1ef9be4e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d91a6276b49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54683091048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d04056ea34e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0ecc9d16849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54b411bae43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bc569cd1a41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7cd83883644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SILVERFIR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SILVERFIR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SILVERFIR INVEST AS ble etablert [år] og holder til i Siljan.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SILVERFIR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SILVERFIR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SILVERFIR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104 584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12 478 566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22 315 013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23 641 989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SILVERFIR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TOLLEF SLAATHAUG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SILVERFIR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Snurråsen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3748 Siljan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912 839 176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SILVERFIR INVEST AS</a:t>
            </a:r>
          </a:p>
        </p:txBody>
      </p:sp>
    </p:spTree>
  </p:cSld>
  <p:clrMapOvr>
    <a:masterClrMapping xmlns:a="http://schemas.openxmlformats.org/drawingml/2006/main"/>
  </p:clrMapOvr>
</p:sld>
</file>