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04e83d75154d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923f13fbc34bb5"/>
  </p:sldMasterIdLst>
  <p:sldIdLst>
    <p:sldId xmlns:r="http://schemas.openxmlformats.org/officeDocument/2006/relationships" id="256" r:id="Rebb0951e15f04f87"/>
    <p:sldId xmlns:r="http://schemas.openxmlformats.org/officeDocument/2006/relationships" id="257" r:id="Rb7baafbf328a4b42"/>
    <p:sldId xmlns:r="http://schemas.openxmlformats.org/officeDocument/2006/relationships" id="258" r:id="R15edc0df1e134fad"/>
    <p:sldId xmlns:r="http://schemas.openxmlformats.org/officeDocument/2006/relationships" id="259" r:id="R1264b82298bd4218"/>
    <p:sldId xmlns:r="http://schemas.openxmlformats.org/officeDocument/2006/relationships" id="260" r:id="Rb936e133d306441f"/>
    <p:sldId xmlns:r="http://schemas.openxmlformats.org/officeDocument/2006/relationships" id="261" r:id="Re5d4303abe9c40f2"/>
    <p:sldId xmlns:r="http://schemas.openxmlformats.org/officeDocument/2006/relationships" id="262" r:id="R9042888cf55748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923f13fbc34bb5" /><Relationship Type="http://schemas.openxmlformats.org/officeDocument/2006/relationships/slide" Target="/ppt/slides/slide1.xml" Id="Rebb0951e15f04f87" /><Relationship Type="http://schemas.openxmlformats.org/officeDocument/2006/relationships/slide" Target="/ppt/slides/slide2.xml" Id="Rb7baafbf328a4b42" /><Relationship Type="http://schemas.openxmlformats.org/officeDocument/2006/relationships/slide" Target="/ppt/slides/slide3.xml" Id="R15edc0df1e134fad" /><Relationship Type="http://schemas.openxmlformats.org/officeDocument/2006/relationships/slide" Target="/ppt/slides/slide4.xml" Id="R1264b82298bd4218" /><Relationship Type="http://schemas.openxmlformats.org/officeDocument/2006/relationships/slide" Target="/ppt/slides/slide5.xml" Id="Rb936e133d306441f" /><Relationship Type="http://schemas.openxmlformats.org/officeDocument/2006/relationships/slide" Target="/ppt/slides/slide6.xml" Id="Re5d4303abe9c40f2" /><Relationship Type="http://schemas.openxmlformats.org/officeDocument/2006/relationships/slide" Target="/ppt/slides/slide7.xml" Id="R9042888cf55748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192552573345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d2e89dff048a2" /><Relationship Type="http://schemas.openxmlformats.org/officeDocument/2006/relationships/theme" Target="/ppt/slideMasters/theme/theme1.xml" Id="R30c55cda9c7443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bd2e89dff048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240c08e7441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5efe9bb4549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cee1b7b6e4d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8e378da834d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0d60f84764f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a123f04204f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11c54f85a48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LONGYEARBYEN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LONGYEARBYEN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LONGYEARBYEN REGNSKAP AS ble etablert [år] og holder til i Longyearbyen.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LONGYEARBYEN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LONGYEARBYEN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LONGYEARBYEN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2 978 158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618 140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548 630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1 433 991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1 818 666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LONGYEARBYEN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SAJEV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STEVE HOLDING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LONGYEARBYEN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9170 Longyearbyen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912 839 206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LONGYEARBYEN REGNSKAP AS</a:t>
            </a:r>
          </a:p>
        </p:txBody>
      </p:sp>
    </p:spTree>
  </p:cSld>
  <p:clrMapOvr>
    <a:masterClrMapping xmlns:a="http://schemas.openxmlformats.org/drawingml/2006/main"/>
  </p:clrMapOvr>
</p:sld>
</file>