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39769fd31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6596e7e8a4bc3"/>
  </p:sldMasterIdLst>
  <p:sldIdLst>
    <p:sldId xmlns:r="http://schemas.openxmlformats.org/officeDocument/2006/relationships" id="256" r:id="Rdeba3c2a021b4042"/>
    <p:sldId xmlns:r="http://schemas.openxmlformats.org/officeDocument/2006/relationships" id="257" r:id="R662a7e33a2f8436c"/>
    <p:sldId xmlns:r="http://schemas.openxmlformats.org/officeDocument/2006/relationships" id="258" r:id="R21120f95407842e2"/>
    <p:sldId xmlns:r="http://schemas.openxmlformats.org/officeDocument/2006/relationships" id="259" r:id="R147963371332462c"/>
    <p:sldId xmlns:r="http://schemas.openxmlformats.org/officeDocument/2006/relationships" id="260" r:id="R9e3e9ee1533446c7"/>
    <p:sldId xmlns:r="http://schemas.openxmlformats.org/officeDocument/2006/relationships" id="261" r:id="R1158799ac21840db"/>
    <p:sldId xmlns:r="http://schemas.openxmlformats.org/officeDocument/2006/relationships" id="262" r:id="Rdbb250485609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6596e7e8a4bc3" /><Relationship Type="http://schemas.openxmlformats.org/officeDocument/2006/relationships/slide" Target="/ppt/slides/slide1.xml" Id="Rdeba3c2a021b4042" /><Relationship Type="http://schemas.openxmlformats.org/officeDocument/2006/relationships/slide" Target="/ppt/slides/slide2.xml" Id="R662a7e33a2f8436c" /><Relationship Type="http://schemas.openxmlformats.org/officeDocument/2006/relationships/slide" Target="/ppt/slides/slide3.xml" Id="R21120f95407842e2" /><Relationship Type="http://schemas.openxmlformats.org/officeDocument/2006/relationships/slide" Target="/ppt/slides/slide4.xml" Id="R147963371332462c" /><Relationship Type="http://schemas.openxmlformats.org/officeDocument/2006/relationships/slide" Target="/ppt/slides/slide5.xml" Id="R9e3e9ee1533446c7" /><Relationship Type="http://schemas.openxmlformats.org/officeDocument/2006/relationships/slide" Target="/ppt/slides/slide6.xml" Id="R1158799ac21840db" /><Relationship Type="http://schemas.openxmlformats.org/officeDocument/2006/relationships/slide" Target="/ppt/slides/slide7.xml" Id="Rdbb250485609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c32f7dc5b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b1e0357b24136" /><Relationship Type="http://schemas.openxmlformats.org/officeDocument/2006/relationships/theme" Target="/ppt/slideMasters/theme/theme1.xml" Id="R32a6c6f7fd15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b1e0357b2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e5781183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5aa45407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c5c5d1d8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b4ee0b68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853d7952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58a530dc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1c52194a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138 176 577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163 064 351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ESPEN SELVIKVÅG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berge.espen@gmail.com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PIREN HOLDING AS</a:t>
            </a:r>
          </a:p>
        </p:txBody>
      </p:sp>
    </p:spTree>
  </p:cSld>
  <p:clrMapOvr>
    <a:masterClrMapping xmlns:a="http://schemas.openxmlformats.org/drawingml/2006/main"/>
  </p:clrMapOvr>
</p:sld>
</file>