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4e5ae94b0f94bc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a8a163613db456f"/>
  </p:sldMasterIdLst>
  <p:sldIdLst>
    <p:sldId xmlns:r="http://schemas.openxmlformats.org/officeDocument/2006/relationships" id="256" r:id="R26bcd284b8634f24"/>
    <p:sldId xmlns:r="http://schemas.openxmlformats.org/officeDocument/2006/relationships" id="257" r:id="Re5a0fa9699514444"/>
    <p:sldId xmlns:r="http://schemas.openxmlformats.org/officeDocument/2006/relationships" id="258" r:id="Rd70e741455154998"/>
    <p:sldId xmlns:r="http://schemas.openxmlformats.org/officeDocument/2006/relationships" id="259" r:id="Re3158e8cd2cb4dc5"/>
    <p:sldId xmlns:r="http://schemas.openxmlformats.org/officeDocument/2006/relationships" id="260" r:id="Rf5cb674420834ecb"/>
    <p:sldId xmlns:r="http://schemas.openxmlformats.org/officeDocument/2006/relationships" id="261" r:id="Rf33e7551ebda445b"/>
    <p:sldId xmlns:r="http://schemas.openxmlformats.org/officeDocument/2006/relationships" id="262" r:id="R8d56ab210137434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a8a163613db456f" /><Relationship Type="http://schemas.openxmlformats.org/officeDocument/2006/relationships/slide" Target="/ppt/slides/slide1.xml" Id="R26bcd284b8634f24" /><Relationship Type="http://schemas.openxmlformats.org/officeDocument/2006/relationships/slide" Target="/ppt/slides/slide2.xml" Id="Re5a0fa9699514444" /><Relationship Type="http://schemas.openxmlformats.org/officeDocument/2006/relationships/slide" Target="/ppt/slides/slide3.xml" Id="Rd70e741455154998" /><Relationship Type="http://schemas.openxmlformats.org/officeDocument/2006/relationships/slide" Target="/ppt/slides/slide4.xml" Id="Re3158e8cd2cb4dc5" /><Relationship Type="http://schemas.openxmlformats.org/officeDocument/2006/relationships/slide" Target="/ppt/slides/slide5.xml" Id="Rf5cb674420834ecb" /><Relationship Type="http://schemas.openxmlformats.org/officeDocument/2006/relationships/slide" Target="/ppt/slides/slide6.xml" Id="Rf33e7551ebda445b" /><Relationship Type="http://schemas.openxmlformats.org/officeDocument/2006/relationships/slide" Target="/ppt/slides/slide7.xml" Id="R8d56ab210137434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54421eebeae476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0ef474aab04df2" /><Relationship Type="http://schemas.openxmlformats.org/officeDocument/2006/relationships/theme" Target="/ppt/slideMasters/theme/theme1.xml" Id="R43c281766ed345d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c0ef474aab04df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dd5d3f571a4bb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76f6c3a06d405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b79a3702c448c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28995700c04d3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f1a7e847854a3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04275b0a9d40c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3601e9e0f5446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MASS HUS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MASS HUS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MASS HUS AS ble etablert [år] og holder til i Kinsarvik.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MASS HUS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MASS HUS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MASS HUS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80 221 486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7 124 228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7 818 304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30 252 333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52 838 956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MASS HUS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KNUSE AS  –  43,7 %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USH AS  –  43,7 %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 INGE HUS LØGE  –  11,9 %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KNUSE AS  –  0,3 %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USH AS  –  0,3 %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 INGE HUS LØGE  –  0,1 %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MASS HUS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5780 Kinsarvik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53 67 11 70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massh@online.no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912 847 888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MASS HUS AS</a:t>
            </a:r>
          </a:p>
        </p:txBody>
      </p:sp>
    </p:spTree>
  </p:cSld>
  <p:clrMapOvr>
    <a:masterClrMapping xmlns:a="http://schemas.openxmlformats.org/drawingml/2006/main"/>
  </p:clrMapOvr>
</p:sld>
</file>