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98e0d2f1b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e49f0a7a94f85"/>
  </p:sldMasterIdLst>
  <p:sldIdLst>
    <p:sldId xmlns:r="http://schemas.openxmlformats.org/officeDocument/2006/relationships" id="256" r:id="R41f618c984a34181"/>
    <p:sldId xmlns:r="http://schemas.openxmlformats.org/officeDocument/2006/relationships" id="257" r:id="Rb36ea966051e4ab5"/>
    <p:sldId xmlns:r="http://schemas.openxmlformats.org/officeDocument/2006/relationships" id="258" r:id="R50a518304c334c5b"/>
    <p:sldId xmlns:r="http://schemas.openxmlformats.org/officeDocument/2006/relationships" id="259" r:id="R32182496d84e422e"/>
    <p:sldId xmlns:r="http://schemas.openxmlformats.org/officeDocument/2006/relationships" id="260" r:id="R8f2013c5b4cb4823"/>
    <p:sldId xmlns:r="http://schemas.openxmlformats.org/officeDocument/2006/relationships" id="261" r:id="R54457c24f5964421"/>
    <p:sldId xmlns:r="http://schemas.openxmlformats.org/officeDocument/2006/relationships" id="262" r:id="R81bafc7c946a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e49f0a7a94f85" /><Relationship Type="http://schemas.openxmlformats.org/officeDocument/2006/relationships/slide" Target="/ppt/slides/slide1.xml" Id="R41f618c984a34181" /><Relationship Type="http://schemas.openxmlformats.org/officeDocument/2006/relationships/slide" Target="/ppt/slides/slide2.xml" Id="Rb36ea966051e4ab5" /><Relationship Type="http://schemas.openxmlformats.org/officeDocument/2006/relationships/slide" Target="/ppt/slides/slide3.xml" Id="R50a518304c334c5b" /><Relationship Type="http://schemas.openxmlformats.org/officeDocument/2006/relationships/slide" Target="/ppt/slides/slide4.xml" Id="R32182496d84e422e" /><Relationship Type="http://schemas.openxmlformats.org/officeDocument/2006/relationships/slide" Target="/ppt/slides/slide5.xml" Id="R8f2013c5b4cb4823" /><Relationship Type="http://schemas.openxmlformats.org/officeDocument/2006/relationships/slide" Target="/ppt/slides/slide6.xml" Id="R54457c24f5964421" /><Relationship Type="http://schemas.openxmlformats.org/officeDocument/2006/relationships/slide" Target="/ppt/slides/slide7.xml" Id="R81bafc7c946a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122fbce52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fd7e953ae4d55" /><Relationship Type="http://schemas.openxmlformats.org/officeDocument/2006/relationships/theme" Target="/ppt/slideMasters/theme/theme1.xml" Id="R34b4cc9fe0e6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fd7e953ae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e4f9945ec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ff2b1264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832a13703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525b3c419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e26861104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eb1cfb674f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c0f3d7ab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THORNEGATA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7 941 728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BØRLI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stig.edvardsen@gmail.com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912 848 035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