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df7174f8214f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b5307800874a85"/>
  </p:sldMasterIdLst>
  <p:sldIdLst>
    <p:sldId xmlns:r="http://schemas.openxmlformats.org/officeDocument/2006/relationships" id="256" r:id="Re157141d487a4a6b"/>
    <p:sldId xmlns:r="http://schemas.openxmlformats.org/officeDocument/2006/relationships" id="257" r:id="R92719d2e4bfa4a4e"/>
    <p:sldId xmlns:r="http://schemas.openxmlformats.org/officeDocument/2006/relationships" id="258" r:id="Rbc19f2b2b7924f7d"/>
    <p:sldId xmlns:r="http://schemas.openxmlformats.org/officeDocument/2006/relationships" id="259" r:id="Ra3f389b9f426484f"/>
    <p:sldId xmlns:r="http://schemas.openxmlformats.org/officeDocument/2006/relationships" id="260" r:id="R584680066a3c484c"/>
    <p:sldId xmlns:r="http://schemas.openxmlformats.org/officeDocument/2006/relationships" id="261" r:id="R7a897a0cac4b4728"/>
    <p:sldId xmlns:r="http://schemas.openxmlformats.org/officeDocument/2006/relationships" id="262" r:id="R59bfba8834074a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b5307800874a85" /><Relationship Type="http://schemas.openxmlformats.org/officeDocument/2006/relationships/slide" Target="/ppt/slides/slide1.xml" Id="Re157141d487a4a6b" /><Relationship Type="http://schemas.openxmlformats.org/officeDocument/2006/relationships/slide" Target="/ppt/slides/slide2.xml" Id="R92719d2e4bfa4a4e" /><Relationship Type="http://schemas.openxmlformats.org/officeDocument/2006/relationships/slide" Target="/ppt/slides/slide3.xml" Id="Rbc19f2b2b7924f7d" /><Relationship Type="http://schemas.openxmlformats.org/officeDocument/2006/relationships/slide" Target="/ppt/slides/slide4.xml" Id="Ra3f389b9f426484f" /><Relationship Type="http://schemas.openxmlformats.org/officeDocument/2006/relationships/slide" Target="/ppt/slides/slide5.xml" Id="R584680066a3c484c" /><Relationship Type="http://schemas.openxmlformats.org/officeDocument/2006/relationships/slide" Target="/ppt/slides/slide6.xml" Id="R7a897a0cac4b4728" /><Relationship Type="http://schemas.openxmlformats.org/officeDocument/2006/relationships/slide" Target="/ppt/slides/slide7.xml" Id="R59bfba8834074a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95351fe858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37523a1c147aa" /><Relationship Type="http://schemas.openxmlformats.org/officeDocument/2006/relationships/theme" Target="/ppt/slideMasters/theme/theme1.xml" Id="R5075a616c7ea4d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b37523a1c147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a06a7c2ed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5735f3652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5ac05a28c4e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d29ca4e2c4a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1fad7584c40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ef1e05b08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a34afba88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FAM. HOVLAND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HOVLAND INVEST AS ble etablert [år] og holder til i Storebø.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691 173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MICHAL DALE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KURT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HOVLAND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ADRIAN MICHAL DALE HOVLAND  –  5,7 %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Hovland, Haukanes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5392 Storebø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08 50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shovla2@hotmail.com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912 852 628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FAM. HOVLAND INVEST AS</a:t>
            </a:r>
          </a:p>
        </p:txBody>
      </p:sp>
    </p:spTree>
  </p:cSld>
  <p:clrMapOvr>
    <a:masterClrMapping xmlns:a="http://schemas.openxmlformats.org/drawingml/2006/main"/>
  </p:clrMapOvr>
</p:sld>
</file>