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44f71df9649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76b71dfda4977"/>
  </p:sldMasterIdLst>
  <p:sldIdLst>
    <p:sldId xmlns:r="http://schemas.openxmlformats.org/officeDocument/2006/relationships" id="256" r:id="Rd16d737d8e054f0e"/>
    <p:sldId xmlns:r="http://schemas.openxmlformats.org/officeDocument/2006/relationships" id="257" r:id="Rcf7882b43b4f4dab"/>
    <p:sldId xmlns:r="http://schemas.openxmlformats.org/officeDocument/2006/relationships" id="258" r:id="R622921cd65774ca1"/>
    <p:sldId xmlns:r="http://schemas.openxmlformats.org/officeDocument/2006/relationships" id="259" r:id="Rb1640fe454ad4b09"/>
    <p:sldId xmlns:r="http://schemas.openxmlformats.org/officeDocument/2006/relationships" id="260" r:id="R3bbae281346c4fd7"/>
    <p:sldId xmlns:r="http://schemas.openxmlformats.org/officeDocument/2006/relationships" id="261" r:id="R1ee61eb116c34e74"/>
    <p:sldId xmlns:r="http://schemas.openxmlformats.org/officeDocument/2006/relationships" id="262" r:id="Rc55149f4e55e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76b71dfda4977" /><Relationship Type="http://schemas.openxmlformats.org/officeDocument/2006/relationships/slide" Target="/ppt/slides/slide1.xml" Id="Rd16d737d8e054f0e" /><Relationship Type="http://schemas.openxmlformats.org/officeDocument/2006/relationships/slide" Target="/ppt/slides/slide2.xml" Id="Rcf7882b43b4f4dab" /><Relationship Type="http://schemas.openxmlformats.org/officeDocument/2006/relationships/slide" Target="/ppt/slides/slide3.xml" Id="R622921cd65774ca1" /><Relationship Type="http://schemas.openxmlformats.org/officeDocument/2006/relationships/slide" Target="/ppt/slides/slide4.xml" Id="Rb1640fe454ad4b09" /><Relationship Type="http://schemas.openxmlformats.org/officeDocument/2006/relationships/slide" Target="/ppt/slides/slide5.xml" Id="R3bbae281346c4fd7" /><Relationship Type="http://schemas.openxmlformats.org/officeDocument/2006/relationships/slide" Target="/ppt/slides/slide6.xml" Id="R1ee61eb116c34e74" /><Relationship Type="http://schemas.openxmlformats.org/officeDocument/2006/relationships/slide" Target="/ppt/slides/slide7.xml" Id="Rc55149f4e55e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af01827bc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8fd6d693460c" /><Relationship Type="http://schemas.openxmlformats.org/officeDocument/2006/relationships/theme" Target="/ppt/slideMasters/theme/theme1.xml" Id="R24c6f32d84e7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98fd6d693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50670d67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0b5d2609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bd84e89a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e7454b94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883bff37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0fc9cedd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3b84118e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C&amp;M BRANNSIKRING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C&amp;M BRANNSIKRING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25 265 998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6 938 597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CHRISTER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MICHAEL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Terminalgata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C&amp;M BRANNSIKRING AS</a:t>
            </a:r>
          </a:p>
        </p:txBody>
      </p:sp>
    </p:spTree>
  </p:cSld>
  <p:clrMapOvr>
    <a:masterClrMapping xmlns:a="http://schemas.openxmlformats.org/drawingml/2006/main"/>
  </p:clrMapOvr>
</p:sld>
</file>