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22e23c91c54b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4d0cabba3149aa"/>
  </p:sldMasterIdLst>
  <p:sldIdLst>
    <p:sldId xmlns:r="http://schemas.openxmlformats.org/officeDocument/2006/relationships" id="256" r:id="R38b4816c544f4e20"/>
    <p:sldId xmlns:r="http://schemas.openxmlformats.org/officeDocument/2006/relationships" id="257" r:id="R8f9d882134bf4197"/>
    <p:sldId xmlns:r="http://schemas.openxmlformats.org/officeDocument/2006/relationships" id="258" r:id="R6c891e8418fa4c2c"/>
    <p:sldId xmlns:r="http://schemas.openxmlformats.org/officeDocument/2006/relationships" id="259" r:id="R8f5c448ff921453a"/>
    <p:sldId xmlns:r="http://schemas.openxmlformats.org/officeDocument/2006/relationships" id="260" r:id="R0499d589064e4a74"/>
    <p:sldId xmlns:r="http://schemas.openxmlformats.org/officeDocument/2006/relationships" id="261" r:id="R793d64a29d3c4995"/>
    <p:sldId xmlns:r="http://schemas.openxmlformats.org/officeDocument/2006/relationships" id="262" r:id="R36ef1b2c6c7f46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d0cabba3149aa" /><Relationship Type="http://schemas.openxmlformats.org/officeDocument/2006/relationships/slide" Target="/ppt/slides/slide1.xml" Id="R38b4816c544f4e20" /><Relationship Type="http://schemas.openxmlformats.org/officeDocument/2006/relationships/slide" Target="/ppt/slides/slide2.xml" Id="R8f9d882134bf4197" /><Relationship Type="http://schemas.openxmlformats.org/officeDocument/2006/relationships/slide" Target="/ppt/slides/slide3.xml" Id="R6c891e8418fa4c2c" /><Relationship Type="http://schemas.openxmlformats.org/officeDocument/2006/relationships/slide" Target="/ppt/slides/slide4.xml" Id="R8f5c448ff921453a" /><Relationship Type="http://schemas.openxmlformats.org/officeDocument/2006/relationships/slide" Target="/ppt/slides/slide5.xml" Id="R0499d589064e4a74" /><Relationship Type="http://schemas.openxmlformats.org/officeDocument/2006/relationships/slide" Target="/ppt/slides/slide6.xml" Id="R793d64a29d3c4995" /><Relationship Type="http://schemas.openxmlformats.org/officeDocument/2006/relationships/slide" Target="/ppt/slides/slide7.xml" Id="R36ef1b2c6c7f46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117496e5b4a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40361fb774622" /><Relationship Type="http://schemas.openxmlformats.org/officeDocument/2006/relationships/theme" Target="/ppt/slideMasters/theme/theme1.xml" Id="R0ff29914153844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340361fb7746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c10d9838744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069cebb8a43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662bdd52848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e121e712941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fd6c3fdcc47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9720defd34c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0e4f3e18046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ELJE BILLINGSTAD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ELJE BILLINGSTAD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ELJE BILLINGSTAD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ELJE BILLINGSTAD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ELJE BILLINGSTAD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ELJE BILLINGSTAD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7 180 566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4 918 603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3 116 236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32 920 713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51 589 769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ELJE BILLINGSTAD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ELJE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ELJE BILLINGSTAD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andre.vernfelt@pals.no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912 858 839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ELJE BILLINGSTAD AS</a:t>
            </a:r>
          </a:p>
        </p:txBody>
      </p:sp>
    </p:spTree>
  </p:cSld>
  <p:clrMapOvr>
    <a:masterClrMapping xmlns:a="http://schemas.openxmlformats.org/drawingml/2006/main"/>
  </p:clrMapOvr>
</p:sld>
</file>