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a068aac64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96a5740af445c"/>
  </p:sldMasterIdLst>
  <p:sldIdLst>
    <p:sldId xmlns:r="http://schemas.openxmlformats.org/officeDocument/2006/relationships" id="256" r:id="R0c0067776ac745ca"/>
    <p:sldId xmlns:r="http://schemas.openxmlformats.org/officeDocument/2006/relationships" id="257" r:id="Ra343bbb3ec9442a3"/>
    <p:sldId xmlns:r="http://schemas.openxmlformats.org/officeDocument/2006/relationships" id="258" r:id="R09cbc16d626644c3"/>
    <p:sldId xmlns:r="http://schemas.openxmlformats.org/officeDocument/2006/relationships" id="259" r:id="Rca3d97759d5548ed"/>
    <p:sldId xmlns:r="http://schemas.openxmlformats.org/officeDocument/2006/relationships" id="260" r:id="R92a947a2d64b46dc"/>
    <p:sldId xmlns:r="http://schemas.openxmlformats.org/officeDocument/2006/relationships" id="261" r:id="R14aa10ea8e01420c"/>
    <p:sldId xmlns:r="http://schemas.openxmlformats.org/officeDocument/2006/relationships" id="262" r:id="Ra4dfcbe7eb44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96a5740af445c" /><Relationship Type="http://schemas.openxmlformats.org/officeDocument/2006/relationships/slide" Target="/ppt/slides/slide1.xml" Id="R0c0067776ac745ca" /><Relationship Type="http://schemas.openxmlformats.org/officeDocument/2006/relationships/slide" Target="/ppt/slides/slide2.xml" Id="Ra343bbb3ec9442a3" /><Relationship Type="http://schemas.openxmlformats.org/officeDocument/2006/relationships/slide" Target="/ppt/slides/slide3.xml" Id="R09cbc16d626644c3" /><Relationship Type="http://schemas.openxmlformats.org/officeDocument/2006/relationships/slide" Target="/ppt/slides/slide4.xml" Id="Rca3d97759d5548ed" /><Relationship Type="http://schemas.openxmlformats.org/officeDocument/2006/relationships/slide" Target="/ppt/slides/slide5.xml" Id="R92a947a2d64b46dc" /><Relationship Type="http://schemas.openxmlformats.org/officeDocument/2006/relationships/slide" Target="/ppt/slides/slide6.xml" Id="R14aa10ea8e01420c" /><Relationship Type="http://schemas.openxmlformats.org/officeDocument/2006/relationships/slide" Target="/ppt/slides/slide7.xml" Id="Ra4dfcbe7eb44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6785e746e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76d88a284bbe" /><Relationship Type="http://schemas.openxmlformats.org/officeDocument/2006/relationships/theme" Target="/ppt/slideMasters/theme/theme1.xml" Id="R8f0a2ee5571c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c76d88a28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fb5dfb37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b2db3a514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01015dcb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449ebee9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1c92c141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982c7577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9b02cdb3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BERGENHUS TAKST OG BYGGTEKNIKK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BERGENHUS TAKST OG BYGGTEKNIKK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Orrhøyflaten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torgeirwiig@gmail.com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912 859 266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TAKST OG BYGGTEKNIKK AS</a:t>
            </a:r>
          </a:p>
        </p:txBody>
      </p:sp>
    </p:spTree>
  </p:cSld>
  <p:clrMapOvr>
    <a:masterClrMapping xmlns:a="http://schemas.openxmlformats.org/drawingml/2006/main"/>
  </p:clrMapOvr>
</p:sld>
</file>