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b8926190fc45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31d062db5847a7"/>
  </p:sldMasterIdLst>
  <p:sldIdLst>
    <p:sldId xmlns:r="http://schemas.openxmlformats.org/officeDocument/2006/relationships" id="256" r:id="R9657ca6afdb54b98"/>
    <p:sldId xmlns:r="http://schemas.openxmlformats.org/officeDocument/2006/relationships" id="257" r:id="R6a546f39a3384f5a"/>
    <p:sldId xmlns:r="http://schemas.openxmlformats.org/officeDocument/2006/relationships" id="258" r:id="Rd5937260e97f4804"/>
    <p:sldId xmlns:r="http://schemas.openxmlformats.org/officeDocument/2006/relationships" id="259" r:id="R5ad94055c184433f"/>
    <p:sldId xmlns:r="http://schemas.openxmlformats.org/officeDocument/2006/relationships" id="260" r:id="Rb3ddbecf95b04bfd"/>
    <p:sldId xmlns:r="http://schemas.openxmlformats.org/officeDocument/2006/relationships" id="261" r:id="R56cd2cad91a54bce"/>
    <p:sldId xmlns:r="http://schemas.openxmlformats.org/officeDocument/2006/relationships" id="262" r:id="R644661891f0442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31d062db5847a7" /><Relationship Type="http://schemas.openxmlformats.org/officeDocument/2006/relationships/slide" Target="/ppt/slides/slide1.xml" Id="R9657ca6afdb54b98" /><Relationship Type="http://schemas.openxmlformats.org/officeDocument/2006/relationships/slide" Target="/ppt/slides/slide2.xml" Id="R6a546f39a3384f5a" /><Relationship Type="http://schemas.openxmlformats.org/officeDocument/2006/relationships/slide" Target="/ppt/slides/slide3.xml" Id="Rd5937260e97f4804" /><Relationship Type="http://schemas.openxmlformats.org/officeDocument/2006/relationships/slide" Target="/ppt/slides/slide4.xml" Id="R5ad94055c184433f" /><Relationship Type="http://schemas.openxmlformats.org/officeDocument/2006/relationships/slide" Target="/ppt/slides/slide5.xml" Id="Rb3ddbecf95b04bfd" /><Relationship Type="http://schemas.openxmlformats.org/officeDocument/2006/relationships/slide" Target="/ppt/slides/slide6.xml" Id="R56cd2cad91a54bce" /><Relationship Type="http://schemas.openxmlformats.org/officeDocument/2006/relationships/slide" Target="/ppt/slides/slide7.xml" Id="R644661891f0442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9e6489b90b4e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ce9f9e94143fd" /><Relationship Type="http://schemas.openxmlformats.org/officeDocument/2006/relationships/theme" Target="/ppt/slideMasters/theme/theme1.xml" Id="R20ea5c73072245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9ce9f9e94143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396e2d2514c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d0f849e7241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8d2c883b144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4f233408146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445f9f57141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a94d37c014d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401bb996c49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FRAM INGENIØRKONTOR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INGENIØRKONTOR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 INGENIØRKONTOR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INGENIØRKONTOR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INGENIØRKONTOR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INGENIØRKONTOR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1 511 593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485 497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INGENIØRKONTOR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ENEBAKK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INGENIØRKONTOR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Lilleakerveien 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23 92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post@framingenior.no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www.framingenior.no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912 861 317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INGENIØRKONTOR AS</a:t>
            </a:r>
          </a:p>
        </p:txBody>
      </p:sp>
    </p:spTree>
  </p:cSld>
  <p:clrMapOvr>
    <a:masterClrMapping xmlns:a="http://schemas.openxmlformats.org/drawingml/2006/main"/>
  </p:clrMapOvr>
</p:sld>
</file>