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8bd58f15c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6404e5690472d"/>
  </p:sldMasterIdLst>
  <p:sldIdLst>
    <p:sldId xmlns:r="http://schemas.openxmlformats.org/officeDocument/2006/relationships" id="256" r:id="Re21355aac8e74105"/>
    <p:sldId xmlns:r="http://schemas.openxmlformats.org/officeDocument/2006/relationships" id="257" r:id="R639f53346b7c4332"/>
    <p:sldId xmlns:r="http://schemas.openxmlformats.org/officeDocument/2006/relationships" id="258" r:id="R120e3526365c466e"/>
    <p:sldId xmlns:r="http://schemas.openxmlformats.org/officeDocument/2006/relationships" id="259" r:id="Rfb7e8ecd285548d7"/>
    <p:sldId xmlns:r="http://schemas.openxmlformats.org/officeDocument/2006/relationships" id="260" r:id="R60b2a1d1233c4051"/>
    <p:sldId xmlns:r="http://schemas.openxmlformats.org/officeDocument/2006/relationships" id="261" r:id="R3d944e32aaf848fa"/>
    <p:sldId xmlns:r="http://schemas.openxmlformats.org/officeDocument/2006/relationships" id="262" r:id="R9eec36883e6d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6404e5690472d" /><Relationship Type="http://schemas.openxmlformats.org/officeDocument/2006/relationships/slide" Target="/ppt/slides/slide1.xml" Id="Re21355aac8e74105" /><Relationship Type="http://schemas.openxmlformats.org/officeDocument/2006/relationships/slide" Target="/ppt/slides/slide2.xml" Id="R639f53346b7c4332" /><Relationship Type="http://schemas.openxmlformats.org/officeDocument/2006/relationships/slide" Target="/ppt/slides/slide3.xml" Id="R120e3526365c466e" /><Relationship Type="http://schemas.openxmlformats.org/officeDocument/2006/relationships/slide" Target="/ppt/slides/slide4.xml" Id="Rfb7e8ecd285548d7" /><Relationship Type="http://schemas.openxmlformats.org/officeDocument/2006/relationships/slide" Target="/ppt/slides/slide5.xml" Id="R60b2a1d1233c4051" /><Relationship Type="http://schemas.openxmlformats.org/officeDocument/2006/relationships/slide" Target="/ppt/slides/slide6.xml" Id="R3d944e32aaf848fa" /><Relationship Type="http://schemas.openxmlformats.org/officeDocument/2006/relationships/slide" Target="/ppt/slides/slide7.xml" Id="R9eec36883e6d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33f244402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cc28b1a5440b1" /><Relationship Type="http://schemas.openxmlformats.org/officeDocument/2006/relationships/theme" Target="/ppt/slideMasters/theme/theme1.xml" Id="R07b47833140f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cc28b1a54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3559bb058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ca8cd39494b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a810af91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70f82921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4bd1dfc16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c095021d6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000cbd3b4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SIGIDA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2 461 883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SIGVART TINNEY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Sigvart Rasmussen, Ustvedts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sigidaas@gmail.com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912 864 669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SIGIDA AS</a:t>
            </a:r>
          </a:p>
        </p:txBody>
      </p:sp>
    </p:spTree>
  </p:cSld>
  <p:clrMapOvr>
    <a:masterClrMapping xmlns:a="http://schemas.openxmlformats.org/drawingml/2006/main"/>
  </p:clrMapOvr>
</p:sld>
</file>