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fffc9cf64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2c6836ace4612"/>
  </p:sldMasterIdLst>
  <p:sldIdLst>
    <p:sldId xmlns:r="http://schemas.openxmlformats.org/officeDocument/2006/relationships" id="256" r:id="R9ea5a58f4b724404"/>
    <p:sldId xmlns:r="http://schemas.openxmlformats.org/officeDocument/2006/relationships" id="257" r:id="Rbb2abea1df1f42d0"/>
    <p:sldId xmlns:r="http://schemas.openxmlformats.org/officeDocument/2006/relationships" id="258" r:id="Rd7ed6067725848a1"/>
    <p:sldId xmlns:r="http://schemas.openxmlformats.org/officeDocument/2006/relationships" id="259" r:id="R3edfed98fac04bdc"/>
    <p:sldId xmlns:r="http://schemas.openxmlformats.org/officeDocument/2006/relationships" id="260" r:id="R3d4b010a77334553"/>
    <p:sldId xmlns:r="http://schemas.openxmlformats.org/officeDocument/2006/relationships" id="261" r:id="Re88e47cf6d4d4d93"/>
    <p:sldId xmlns:r="http://schemas.openxmlformats.org/officeDocument/2006/relationships" id="262" r:id="R3df6610d1046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2c6836ace4612" /><Relationship Type="http://schemas.openxmlformats.org/officeDocument/2006/relationships/slide" Target="/ppt/slides/slide1.xml" Id="R9ea5a58f4b724404" /><Relationship Type="http://schemas.openxmlformats.org/officeDocument/2006/relationships/slide" Target="/ppt/slides/slide2.xml" Id="Rbb2abea1df1f42d0" /><Relationship Type="http://schemas.openxmlformats.org/officeDocument/2006/relationships/slide" Target="/ppt/slides/slide3.xml" Id="Rd7ed6067725848a1" /><Relationship Type="http://schemas.openxmlformats.org/officeDocument/2006/relationships/slide" Target="/ppt/slides/slide4.xml" Id="R3edfed98fac04bdc" /><Relationship Type="http://schemas.openxmlformats.org/officeDocument/2006/relationships/slide" Target="/ppt/slides/slide5.xml" Id="R3d4b010a77334553" /><Relationship Type="http://schemas.openxmlformats.org/officeDocument/2006/relationships/slide" Target="/ppt/slides/slide6.xml" Id="Re88e47cf6d4d4d93" /><Relationship Type="http://schemas.openxmlformats.org/officeDocument/2006/relationships/slide" Target="/ppt/slides/slide7.xml" Id="R3df6610d1046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ba57be86b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4ebe822c49e1" /><Relationship Type="http://schemas.openxmlformats.org/officeDocument/2006/relationships/theme" Target="/ppt/slideMasters/theme/theme1.xml" Id="R51538fd9c6ae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84ebe822c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8a48080f9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226773cf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415a16b9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e8447907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c6c633cc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023c3b9f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54c02c5c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