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6f8d1ca29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f8932a2c04689"/>
  </p:sldMasterIdLst>
  <p:sldIdLst>
    <p:sldId xmlns:r="http://schemas.openxmlformats.org/officeDocument/2006/relationships" id="256" r:id="R9f23c7edb1c84f73"/>
    <p:sldId xmlns:r="http://schemas.openxmlformats.org/officeDocument/2006/relationships" id="257" r:id="Reabc7fcd939746f2"/>
    <p:sldId xmlns:r="http://schemas.openxmlformats.org/officeDocument/2006/relationships" id="258" r:id="R402b5edff1b74ef5"/>
    <p:sldId xmlns:r="http://schemas.openxmlformats.org/officeDocument/2006/relationships" id="259" r:id="R4bb34307bd7a4b91"/>
    <p:sldId xmlns:r="http://schemas.openxmlformats.org/officeDocument/2006/relationships" id="260" r:id="Rf13607a39ca0477e"/>
    <p:sldId xmlns:r="http://schemas.openxmlformats.org/officeDocument/2006/relationships" id="261" r:id="Rb7e35572ead24049"/>
    <p:sldId xmlns:r="http://schemas.openxmlformats.org/officeDocument/2006/relationships" id="262" r:id="R4922770d9836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f8932a2c04689" /><Relationship Type="http://schemas.openxmlformats.org/officeDocument/2006/relationships/slide" Target="/ppt/slides/slide1.xml" Id="R9f23c7edb1c84f73" /><Relationship Type="http://schemas.openxmlformats.org/officeDocument/2006/relationships/slide" Target="/ppt/slides/slide2.xml" Id="Reabc7fcd939746f2" /><Relationship Type="http://schemas.openxmlformats.org/officeDocument/2006/relationships/slide" Target="/ppt/slides/slide3.xml" Id="R402b5edff1b74ef5" /><Relationship Type="http://schemas.openxmlformats.org/officeDocument/2006/relationships/slide" Target="/ppt/slides/slide4.xml" Id="R4bb34307bd7a4b91" /><Relationship Type="http://schemas.openxmlformats.org/officeDocument/2006/relationships/slide" Target="/ppt/slides/slide5.xml" Id="Rf13607a39ca0477e" /><Relationship Type="http://schemas.openxmlformats.org/officeDocument/2006/relationships/slide" Target="/ppt/slides/slide6.xml" Id="Rb7e35572ead24049" /><Relationship Type="http://schemas.openxmlformats.org/officeDocument/2006/relationships/slide" Target="/ppt/slides/slide7.xml" Id="R4922770d9836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7b6135976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965606bc4d0f" /><Relationship Type="http://schemas.openxmlformats.org/officeDocument/2006/relationships/theme" Target="/ppt/slideMasters/theme/theme1.xml" Id="Rcb2de7398fc4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b965606bc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15cca0740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2e13f99b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d49afa02c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84f696478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5dc3ebddd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979efe5cc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5bafc936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