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e0af05a79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2d117633348d3"/>
  </p:sldMasterIdLst>
  <p:sldIdLst>
    <p:sldId xmlns:r="http://schemas.openxmlformats.org/officeDocument/2006/relationships" id="256" r:id="Rda7435de4dfe4946"/>
    <p:sldId xmlns:r="http://schemas.openxmlformats.org/officeDocument/2006/relationships" id="257" r:id="R67ac94995e974269"/>
    <p:sldId xmlns:r="http://schemas.openxmlformats.org/officeDocument/2006/relationships" id="258" r:id="R4a33aabbf6d54563"/>
    <p:sldId xmlns:r="http://schemas.openxmlformats.org/officeDocument/2006/relationships" id="259" r:id="R8fcc47a90dfd4e9a"/>
    <p:sldId xmlns:r="http://schemas.openxmlformats.org/officeDocument/2006/relationships" id="260" r:id="R98ed20b57b934ea5"/>
    <p:sldId xmlns:r="http://schemas.openxmlformats.org/officeDocument/2006/relationships" id="261" r:id="R8bb6ff51e20e463f"/>
    <p:sldId xmlns:r="http://schemas.openxmlformats.org/officeDocument/2006/relationships" id="262" r:id="R9ba1b7a72c35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2d117633348d3" /><Relationship Type="http://schemas.openxmlformats.org/officeDocument/2006/relationships/slide" Target="/ppt/slides/slide1.xml" Id="Rda7435de4dfe4946" /><Relationship Type="http://schemas.openxmlformats.org/officeDocument/2006/relationships/slide" Target="/ppt/slides/slide2.xml" Id="R67ac94995e974269" /><Relationship Type="http://schemas.openxmlformats.org/officeDocument/2006/relationships/slide" Target="/ppt/slides/slide3.xml" Id="R4a33aabbf6d54563" /><Relationship Type="http://schemas.openxmlformats.org/officeDocument/2006/relationships/slide" Target="/ppt/slides/slide4.xml" Id="R8fcc47a90dfd4e9a" /><Relationship Type="http://schemas.openxmlformats.org/officeDocument/2006/relationships/slide" Target="/ppt/slides/slide5.xml" Id="R98ed20b57b934ea5" /><Relationship Type="http://schemas.openxmlformats.org/officeDocument/2006/relationships/slide" Target="/ppt/slides/slide6.xml" Id="R8bb6ff51e20e463f" /><Relationship Type="http://schemas.openxmlformats.org/officeDocument/2006/relationships/slide" Target="/ppt/slides/slide7.xml" Id="R9ba1b7a72c35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4184aafaf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5d4bf26a4d3a" /><Relationship Type="http://schemas.openxmlformats.org/officeDocument/2006/relationships/theme" Target="/ppt/slideMasters/theme/theme1.xml" Id="Re6dad5b8e0ea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55d4bf26a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6e612bf10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cc158ff4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030fdfab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d6bd0bb7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d4d494f17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25d22ece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cfdb1bb35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ELPRO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ELPRO GROUP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23 746 108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55 146 655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HOLDING AS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ARNE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912 869 660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ELPRO GROUP AS</a:t>
            </a:r>
          </a:p>
        </p:txBody>
      </p:sp>
    </p:spTree>
  </p:cSld>
  <p:clrMapOvr>
    <a:masterClrMapping xmlns:a="http://schemas.openxmlformats.org/drawingml/2006/main"/>
  </p:clrMapOvr>
</p:sld>
</file>