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2a696698364b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61a3066a4c46a1"/>
  </p:sldMasterIdLst>
  <p:sldIdLst>
    <p:sldId xmlns:r="http://schemas.openxmlformats.org/officeDocument/2006/relationships" id="256" r:id="R868de8141e8c4625"/>
    <p:sldId xmlns:r="http://schemas.openxmlformats.org/officeDocument/2006/relationships" id="257" r:id="Rb7f242807bf74204"/>
    <p:sldId xmlns:r="http://schemas.openxmlformats.org/officeDocument/2006/relationships" id="258" r:id="Rfa6ffb41af0b4726"/>
    <p:sldId xmlns:r="http://schemas.openxmlformats.org/officeDocument/2006/relationships" id="259" r:id="Rc099605d9e694b79"/>
    <p:sldId xmlns:r="http://schemas.openxmlformats.org/officeDocument/2006/relationships" id="260" r:id="R15738e69842049fc"/>
    <p:sldId xmlns:r="http://schemas.openxmlformats.org/officeDocument/2006/relationships" id="261" r:id="Re85e20f0a1584d73"/>
    <p:sldId xmlns:r="http://schemas.openxmlformats.org/officeDocument/2006/relationships" id="262" r:id="R37a52b5735e94e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1a3066a4c46a1" /><Relationship Type="http://schemas.openxmlformats.org/officeDocument/2006/relationships/slide" Target="/ppt/slides/slide1.xml" Id="R868de8141e8c4625" /><Relationship Type="http://schemas.openxmlformats.org/officeDocument/2006/relationships/slide" Target="/ppt/slides/slide2.xml" Id="Rb7f242807bf74204" /><Relationship Type="http://schemas.openxmlformats.org/officeDocument/2006/relationships/slide" Target="/ppt/slides/slide3.xml" Id="Rfa6ffb41af0b4726" /><Relationship Type="http://schemas.openxmlformats.org/officeDocument/2006/relationships/slide" Target="/ppt/slides/slide4.xml" Id="Rc099605d9e694b79" /><Relationship Type="http://schemas.openxmlformats.org/officeDocument/2006/relationships/slide" Target="/ppt/slides/slide5.xml" Id="R15738e69842049fc" /><Relationship Type="http://schemas.openxmlformats.org/officeDocument/2006/relationships/slide" Target="/ppt/slides/slide6.xml" Id="Re85e20f0a1584d73" /><Relationship Type="http://schemas.openxmlformats.org/officeDocument/2006/relationships/slide" Target="/ppt/slides/slide7.xml" Id="R37a52b5735e94e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c458bcee142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c76de411047a0" /><Relationship Type="http://schemas.openxmlformats.org/officeDocument/2006/relationships/theme" Target="/ppt/slideMasters/theme/theme1.xml" Id="Rc8026584f3bf4c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0c76de411047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a2fdf869b45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0c223760f41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eaaec32f744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7ac69e1d041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d35b8216245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6b7550cde49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f029d16b74f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ODD KJELL SKJØRLI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ODD KJELL SKJØRLI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ODD KJELL SKJØRLI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ODD KJELL SKJØRLI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ODD KJELL SKJØRLI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ODD KJELL SKJØRLI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1 182 665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300 462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ODD KJELL SKJØRLI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SKJØRLI ODD KJELL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ODD KJELL SKJØRLI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Høylandsveien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912 870 340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ODD KJELL SKJØRLI AS</a:t>
            </a:r>
          </a:p>
        </p:txBody>
      </p:sp>
    </p:spTree>
  </p:cSld>
  <p:clrMapOvr>
    <a:masterClrMapping xmlns:a="http://schemas.openxmlformats.org/drawingml/2006/main"/>
  </p:clrMapOvr>
</p:sld>
</file>