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87240106324e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ab735ae3c441c7"/>
  </p:sldMasterIdLst>
  <p:sldIdLst>
    <p:sldId xmlns:r="http://schemas.openxmlformats.org/officeDocument/2006/relationships" id="256" r:id="R5d8bd31df6e244de"/>
    <p:sldId xmlns:r="http://schemas.openxmlformats.org/officeDocument/2006/relationships" id="257" r:id="R39849ef8308e4a07"/>
    <p:sldId xmlns:r="http://schemas.openxmlformats.org/officeDocument/2006/relationships" id="258" r:id="R6ac732e47c6f4dac"/>
    <p:sldId xmlns:r="http://schemas.openxmlformats.org/officeDocument/2006/relationships" id="259" r:id="R7ea962c4e5fd46db"/>
    <p:sldId xmlns:r="http://schemas.openxmlformats.org/officeDocument/2006/relationships" id="260" r:id="R996ec6473dc54e50"/>
    <p:sldId xmlns:r="http://schemas.openxmlformats.org/officeDocument/2006/relationships" id="261" r:id="Rc2194b227c794d51"/>
    <p:sldId xmlns:r="http://schemas.openxmlformats.org/officeDocument/2006/relationships" id="262" r:id="R44aea6deaaa548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ab735ae3c441c7" /><Relationship Type="http://schemas.openxmlformats.org/officeDocument/2006/relationships/slide" Target="/ppt/slides/slide1.xml" Id="R5d8bd31df6e244de" /><Relationship Type="http://schemas.openxmlformats.org/officeDocument/2006/relationships/slide" Target="/ppt/slides/slide2.xml" Id="R39849ef8308e4a07" /><Relationship Type="http://schemas.openxmlformats.org/officeDocument/2006/relationships/slide" Target="/ppt/slides/slide3.xml" Id="R6ac732e47c6f4dac" /><Relationship Type="http://schemas.openxmlformats.org/officeDocument/2006/relationships/slide" Target="/ppt/slides/slide4.xml" Id="R7ea962c4e5fd46db" /><Relationship Type="http://schemas.openxmlformats.org/officeDocument/2006/relationships/slide" Target="/ppt/slides/slide5.xml" Id="R996ec6473dc54e50" /><Relationship Type="http://schemas.openxmlformats.org/officeDocument/2006/relationships/slide" Target="/ppt/slides/slide6.xml" Id="Rc2194b227c794d51" /><Relationship Type="http://schemas.openxmlformats.org/officeDocument/2006/relationships/slide" Target="/ppt/slides/slide7.xml" Id="R44aea6deaaa548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d46f0da80f4a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6f2b1ad554999" /><Relationship Type="http://schemas.openxmlformats.org/officeDocument/2006/relationships/theme" Target="/ppt/slideMasters/theme/theme1.xml" Id="R2e49b21d050e40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b6f2b1ad5549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04e2fde2d4e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4d0b1560e48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28afb771148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38915236b47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2b117924145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4469ae13441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6197fa6a84e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BJØRGA 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BJØRGA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BJØRGA UTVIKLING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BJØRGA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BJØRGA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BJØRGA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492 563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3 659 894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3 659 021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BJØRGA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 DAG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BJØRGA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Dag Voll, E6 Bjørga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7655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912 871 096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BJØRGA UTVIKLING AS</a:t>
            </a:r>
          </a:p>
        </p:txBody>
      </p:sp>
    </p:spTree>
  </p:cSld>
  <p:clrMapOvr>
    <a:masterClrMapping xmlns:a="http://schemas.openxmlformats.org/drawingml/2006/main"/>
  </p:clrMapOvr>
</p:sld>
</file>