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958e224bb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07f416e984be4"/>
  </p:sldMasterIdLst>
  <p:sldIdLst>
    <p:sldId xmlns:r="http://schemas.openxmlformats.org/officeDocument/2006/relationships" id="256" r:id="R8737950309d04537"/>
    <p:sldId xmlns:r="http://schemas.openxmlformats.org/officeDocument/2006/relationships" id="257" r:id="R50ce06f9d0eb432d"/>
    <p:sldId xmlns:r="http://schemas.openxmlformats.org/officeDocument/2006/relationships" id="258" r:id="R46b2dab09f8f4667"/>
    <p:sldId xmlns:r="http://schemas.openxmlformats.org/officeDocument/2006/relationships" id="259" r:id="R606aef10e2c641fe"/>
    <p:sldId xmlns:r="http://schemas.openxmlformats.org/officeDocument/2006/relationships" id="260" r:id="R500530e5b0d2427a"/>
    <p:sldId xmlns:r="http://schemas.openxmlformats.org/officeDocument/2006/relationships" id="261" r:id="R18d866a78ca0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07f416e984be4" /><Relationship Type="http://schemas.openxmlformats.org/officeDocument/2006/relationships/slide" Target="/ppt/slides/slide1.xml" Id="R8737950309d04537" /><Relationship Type="http://schemas.openxmlformats.org/officeDocument/2006/relationships/slide" Target="/ppt/slides/slide2.xml" Id="R50ce06f9d0eb432d" /><Relationship Type="http://schemas.openxmlformats.org/officeDocument/2006/relationships/slide" Target="/ppt/slides/slide3.xml" Id="R46b2dab09f8f4667" /><Relationship Type="http://schemas.openxmlformats.org/officeDocument/2006/relationships/slide" Target="/ppt/slides/slide4.xml" Id="R606aef10e2c641fe" /><Relationship Type="http://schemas.openxmlformats.org/officeDocument/2006/relationships/slide" Target="/ppt/slides/slide5.xml" Id="R500530e5b0d2427a" /><Relationship Type="http://schemas.openxmlformats.org/officeDocument/2006/relationships/slide" Target="/ppt/slides/slide6.xml" Id="R18d866a78ca0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1dd577957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387f5cc9d4738" /><Relationship Type="http://schemas.openxmlformats.org/officeDocument/2006/relationships/theme" Target="/ppt/slideMasters/theme/theme1.xml" Id="R096eb0093af8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387f5cc9d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8b9ca855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a28e42f5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ce1b0405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f31e47f0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34b4913f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4bdfcb59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HARSTAD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19 663 408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223 881 827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239 134 123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Kaarbøs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kontakt@68nordstiftelsen.no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912 873 919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