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331465b7da4d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f46c420763449b"/>
  </p:sldMasterIdLst>
  <p:sldIdLst>
    <p:sldId xmlns:r="http://schemas.openxmlformats.org/officeDocument/2006/relationships" id="256" r:id="Rc75e4791428e4d86"/>
    <p:sldId xmlns:r="http://schemas.openxmlformats.org/officeDocument/2006/relationships" id="257" r:id="Re5e32cd24d0148a8"/>
    <p:sldId xmlns:r="http://schemas.openxmlformats.org/officeDocument/2006/relationships" id="258" r:id="R78ae66caa0aa4f88"/>
    <p:sldId xmlns:r="http://schemas.openxmlformats.org/officeDocument/2006/relationships" id="259" r:id="R20b622795ad04c6c"/>
    <p:sldId xmlns:r="http://schemas.openxmlformats.org/officeDocument/2006/relationships" id="260" r:id="R498b3b687ec040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f46c420763449b" /><Relationship Type="http://schemas.openxmlformats.org/officeDocument/2006/relationships/slide" Target="/ppt/slides/slide1.xml" Id="Rc75e4791428e4d86" /><Relationship Type="http://schemas.openxmlformats.org/officeDocument/2006/relationships/slide" Target="/ppt/slides/slide2.xml" Id="Re5e32cd24d0148a8" /><Relationship Type="http://schemas.openxmlformats.org/officeDocument/2006/relationships/slide" Target="/ppt/slides/slide3.xml" Id="R78ae66caa0aa4f88" /><Relationship Type="http://schemas.openxmlformats.org/officeDocument/2006/relationships/slide" Target="/ppt/slides/slide4.xml" Id="R20b622795ad04c6c" /><Relationship Type="http://schemas.openxmlformats.org/officeDocument/2006/relationships/slide" Target="/ppt/slides/slide5.xml" Id="R498b3b687ec040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fa2ba1f8c14c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b30fcdf984868" /><Relationship Type="http://schemas.openxmlformats.org/officeDocument/2006/relationships/theme" Target="/ppt/slideMasters/theme/theme1.xml" Id="R0e45a0063c8d49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bb30fcdf9848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20c144641d41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6ba5aac29946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401562f70546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90998d94e442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237e0caafa41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STEEN ENTREPRENØR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STEEN ENTREPRENØR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 ENTREPRENØR ble etablert [år] og holder til i Ringebu.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STEEN ENTREPRENØR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STEEN ENTREPRENØR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STEEN ENTREPRENØR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Storrøvegen 287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2630 Ringebu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hjoers@live.no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912 881 393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STEEN ENTREPRENØR</a:t>
            </a:r>
          </a:p>
        </p:txBody>
      </p:sp>
    </p:spTree>
  </p:cSld>
  <p:clrMapOvr>
    <a:masterClrMapping xmlns:a="http://schemas.openxmlformats.org/drawingml/2006/main"/>
  </p:clrMapOvr>
</p:sld>
</file>