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34ce1cbbd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ffdf3a2684a4e"/>
  </p:sldMasterIdLst>
  <p:sldIdLst>
    <p:sldId xmlns:r="http://schemas.openxmlformats.org/officeDocument/2006/relationships" id="256" r:id="R57df83f5bc254d5e"/>
    <p:sldId xmlns:r="http://schemas.openxmlformats.org/officeDocument/2006/relationships" id="257" r:id="Rc1a86c6bf0aa44d4"/>
    <p:sldId xmlns:r="http://schemas.openxmlformats.org/officeDocument/2006/relationships" id="258" r:id="Rd229632738444b1c"/>
    <p:sldId xmlns:r="http://schemas.openxmlformats.org/officeDocument/2006/relationships" id="259" r:id="Ra717fbd27cc844c1"/>
    <p:sldId xmlns:r="http://schemas.openxmlformats.org/officeDocument/2006/relationships" id="260" r:id="Rf576db0f7f994a45"/>
    <p:sldId xmlns:r="http://schemas.openxmlformats.org/officeDocument/2006/relationships" id="261" r:id="Rcb8cccaee10b4564"/>
    <p:sldId xmlns:r="http://schemas.openxmlformats.org/officeDocument/2006/relationships" id="262" r:id="Rbee7f30c458b48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ffdf3a2684a4e" /><Relationship Type="http://schemas.openxmlformats.org/officeDocument/2006/relationships/slide" Target="/ppt/slides/slide1.xml" Id="R57df83f5bc254d5e" /><Relationship Type="http://schemas.openxmlformats.org/officeDocument/2006/relationships/slide" Target="/ppt/slides/slide2.xml" Id="Rc1a86c6bf0aa44d4" /><Relationship Type="http://schemas.openxmlformats.org/officeDocument/2006/relationships/slide" Target="/ppt/slides/slide3.xml" Id="Rd229632738444b1c" /><Relationship Type="http://schemas.openxmlformats.org/officeDocument/2006/relationships/slide" Target="/ppt/slides/slide4.xml" Id="Ra717fbd27cc844c1" /><Relationship Type="http://schemas.openxmlformats.org/officeDocument/2006/relationships/slide" Target="/ppt/slides/slide5.xml" Id="Rf576db0f7f994a45" /><Relationship Type="http://schemas.openxmlformats.org/officeDocument/2006/relationships/slide" Target="/ppt/slides/slide6.xml" Id="Rcb8cccaee10b4564" /><Relationship Type="http://schemas.openxmlformats.org/officeDocument/2006/relationships/slide" Target="/ppt/slides/slide7.xml" Id="Rbee7f30c458b48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c02d25b8f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0540f8f1e43fe" /><Relationship Type="http://schemas.openxmlformats.org/officeDocument/2006/relationships/theme" Target="/ppt/slideMasters/theme/theme1.xml" Id="Rc9195345009c4a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0540f8f1e43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8cd5f2bdc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ba09957be43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25d9e071f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eea9e4cba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a3fc9ee4648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8567d498445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bfc68dbf7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5 024 981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8 065 708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KOFOED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912 881 938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 HOLDING AS</a:t>
            </a:r>
          </a:p>
        </p:txBody>
      </p:sp>
    </p:spTree>
  </p:cSld>
  <p:clrMapOvr>
    <a:masterClrMapping xmlns:a="http://schemas.openxmlformats.org/drawingml/2006/main"/>
  </p:clrMapOvr>
</p:sld>
</file>