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a45aebca5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52d0fe4d84c3e"/>
  </p:sldMasterIdLst>
  <p:sldIdLst>
    <p:sldId xmlns:r="http://schemas.openxmlformats.org/officeDocument/2006/relationships" id="256" r:id="Rb1c6def151604b0f"/>
    <p:sldId xmlns:r="http://schemas.openxmlformats.org/officeDocument/2006/relationships" id="257" r:id="Ra717dbee79c142f6"/>
    <p:sldId xmlns:r="http://schemas.openxmlformats.org/officeDocument/2006/relationships" id="258" r:id="Rce91b6e664a941f8"/>
    <p:sldId xmlns:r="http://schemas.openxmlformats.org/officeDocument/2006/relationships" id="259" r:id="R9e3e99347da24280"/>
    <p:sldId xmlns:r="http://schemas.openxmlformats.org/officeDocument/2006/relationships" id="260" r:id="R56be74691bc949fb"/>
    <p:sldId xmlns:r="http://schemas.openxmlformats.org/officeDocument/2006/relationships" id="261" r:id="R212d08e4b2514c83"/>
    <p:sldId xmlns:r="http://schemas.openxmlformats.org/officeDocument/2006/relationships" id="262" r:id="R41dd8f73a9c4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52d0fe4d84c3e" /><Relationship Type="http://schemas.openxmlformats.org/officeDocument/2006/relationships/slide" Target="/ppt/slides/slide1.xml" Id="Rb1c6def151604b0f" /><Relationship Type="http://schemas.openxmlformats.org/officeDocument/2006/relationships/slide" Target="/ppt/slides/slide2.xml" Id="Ra717dbee79c142f6" /><Relationship Type="http://schemas.openxmlformats.org/officeDocument/2006/relationships/slide" Target="/ppt/slides/slide3.xml" Id="Rce91b6e664a941f8" /><Relationship Type="http://schemas.openxmlformats.org/officeDocument/2006/relationships/slide" Target="/ppt/slides/slide4.xml" Id="R9e3e99347da24280" /><Relationship Type="http://schemas.openxmlformats.org/officeDocument/2006/relationships/slide" Target="/ppt/slides/slide5.xml" Id="R56be74691bc949fb" /><Relationship Type="http://schemas.openxmlformats.org/officeDocument/2006/relationships/slide" Target="/ppt/slides/slide6.xml" Id="R212d08e4b2514c83" /><Relationship Type="http://schemas.openxmlformats.org/officeDocument/2006/relationships/slide" Target="/ppt/slides/slide7.xml" Id="R41dd8f73a9c4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3445af65a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07e73f844f56" /><Relationship Type="http://schemas.openxmlformats.org/officeDocument/2006/relationships/theme" Target="/ppt/slideMasters/theme/theme1.xml" Id="Rf907ce67e24b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d07e73f84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29754bcac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65a5d76d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32c67988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4f16c8b82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34732a8f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2f044c22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530bf8a4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FJERMEDAL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FJERMEDAL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58 095 914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58 191 907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60 237 980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FJERMEDAL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Graslijordet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FJERMEDAL HOLDING AS</a:t>
            </a:r>
          </a:p>
        </p:txBody>
      </p:sp>
    </p:spTree>
  </p:cSld>
  <p:clrMapOvr>
    <a:masterClrMapping xmlns:a="http://schemas.openxmlformats.org/drawingml/2006/main"/>
  </p:clrMapOvr>
</p:sld>
</file>