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abafa2f57d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ce4849a6154149"/>
  </p:sldMasterIdLst>
  <p:sldIdLst>
    <p:sldId xmlns:r="http://schemas.openxmlformats.org/officeDocument/2006/relationships" id="256" r:id="R5f464c9bda814480"/>
    <p:sldId xmlns:r="http://schemas.openxmlformats.org/officeDocument/2006/relationships" id="257" r:id="R97d81d934b0a43d4"/>
    <p:sldId xmlns:r="http://schemas.openxmlformats.org/officeDocument/2006/relationships" id="258" r:id="R7b270d5cff3b4cda"/>
    <p:sldId xmlns:r="http://schemas.openxmlformats.org/officeDocument/2006/relationships" id="259" r:id="R59f9378ae5ba4d51"/>
    <p:sldId xmlns:r="http://schemas.openxmlformats.org/officeDocument/2006/relationships" id="260" r:id="R74fe2bbc1d83469e"/>
    <p:sldId xmlns:r="http://schemas.openxmlformats.org/officeDocument/2006/relationships" id="261" r:id="R056d6471f9734517"/>
    <p:sldId xmlns:r="http://schemas.openxmlformats.org/officeDocument/2006/relationships" id="262" r:id="R8033bf21764544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e4849a6154149" /><Relationship Type="http://schemas.openxmlformats.org/officeDocument/2006/relationships/slide" Target="/ppt/slides/slide1.xml" Id="R5f464c9bda814480" /><Relationship Type="http://schemas.openxmlformats.org/officeDocument/2006/relationships/slide" Target="/ppt/slides/slide2.xml" Id="R97d81d934b0a43d4" /><Relationship Type="http://schemas.openxmlformats.org/officeDocument/2006/relationships/slide" Target="/ppt/slides/slide3.xml" Id="R7b270d5cff3b4cda" /><Relationship Type="http://schemas.openxmlformats.org/officeDocument/2006/relationships/slide" Target="/ppt/slides/slide4.xml" Id="R59f9378ae5ba4d51" /><Relationship Type="http://schemas.openxmlformats.org/officeDocument/2006/relationships/slide" Target="/ppt/slides/slide5.xml" Id="R74fe2bbc1d83469e" /><Relationship Type="http://schemas.openxmlformats.org/officeDocument/2006/relationships/slide" Target="/ppt/slides/slide6.xml" Id="R056d6471f9734517" /><Relationship Type="http://schemas.openxmlformats.org/officeDocument/2006/relationships/slide" Target="/ppt/slides/slide7.xml" Id="R8033bf21764544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b8d39ee9642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18d49d8044d86" /><Relationship Type="http://schemas.openxmlformats.org/officeDocument/2006/relationships/theme" Target="/ppt/slideMasters/theme/theme1.xml" Id="R6f1db6689658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18d49d804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74cf876d1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5dfeb0f3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e00cc0a1f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144757ff24f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a93f189f344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5e821bead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f5ca186db48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DREYER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DREYER CONSULTING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VAMMERVOLD DREYER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EILEEN VAMMERVOLD DREYER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Dreyer, Bispeveien 32C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912 884 325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DREYER CONSULTING AS</a:t>
            </a:r>
          </a:p>
        </p:txBody>
      </p:sp>
    </p:spTree>
  </p:cSld>
  <p:clrMapOvr>
    <a:masterClrMapping xmlns:a="http://schemas.openxmlformats.org/drawingml/2006/main"/>
  </p:clrMapOvr>
</p:sld>
</file>