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efac05da5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14a114a094963"/>
  </p:sldMasterIdLst>
  <p:sldIdLst>
    <p:sldId xmlns:r="http://schemas.openxmlformats.org/officeDocument/2006/relationships" id="256" r:id="R562198ad6cd74eea"/>
    <p:sldId xmlns:r="http://schemas.openxmlformats.org/officeDocument/2006/relationships" id="257" r:id="R4b700796300e4c16"/>
    <p:sldId xmlns:r="http://schemas.openxmlformats.org/officeDocument/2006/relationships" id="258" r:id="R3ca998b3607344e8"/>
    <p:sldId xmlns:r="http://schemas.openxmlformats.org/officeDocument/2006/relationships" id="259" r:id="R6642d2037ef74acc"/>
    <p:sldId xmlns:r="http://schemas.openxmlformats.org/officeDocument/2006/relationships" id="260" r:id="R6d02a81deed44587"/>
    <p:sldId xmlns:r="http://schemas.openxmlformats.org/officeDocument/2006/relationships" id="261" r:id="R9060927fb17e4dbd"/>
    <p:sldId xmlns:r="http://schemas.openxmlformats.org/officeDocument/2006/relationships" id="262" r:id="Rbf93d3f601d5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14a114a094963" /><Relationship Type="http://schemas.openxmlformats.org/officeDocument/2006/relationships/slide" Target="/ppt/slides/slide1.xml" Id="R562198ad6cd74eea" /><Relationship Type="http://schemas.openxmlformats.org/officeDocument/2006/relationships/slide" Target="/ppt/slides/slide2.xml" Id="R4b700796300e4c16" /><Relationship Type="http://schemas.openxmlformats.org/officeDocument/2006/relationships/slide" Target="/ppt/slides/slide3.xml" Id="R3ca998b3607344e8" /><Relationship Type="http://schemas.openxmlformats.org/officeDocument/2006/relationships/slide" Target="/ppt/slides/slide4.xml" Id="R6642d2037ef74acc" /><Relationship Type="http://schemas.openxmlformats.org/officeDocument/2006/relationships/slide" Target="/ppt/slides/slide5.xml" Id="R6d02a81deed44587" /><Relationship Type="http://schemas.openxmlformats.org/officeDocument/2006/relationships/slide" Target="/ppt/slides/slide6.xml" Id="R9060927fb17e4dbd" /><Relationship Type="http://schemas.openxmlformats.org/officeDocument/2006/relationships/slide" Target="/ppt/slides/slide7.xml" Id="Rbf93d3f601d5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1ad024c09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b9ec7fea14476" /><Relationship Type="http://schemas.openxmlformats.org/officeDocument/2006/relationships/theme" Target="/ppt/slideMasters/theme/theme1.xml" Id="Rd732dd70230e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b9ec7fea1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d1d68b4e3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d2fa20af1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bf4724ff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ae6f6f35f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36fa20260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a0de2824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fb7de1ab5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CRESCERE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6 086 354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27 263 297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912 888 347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