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0e3155896a4e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11777435d746c0"/>
  </p:sldMasterIdLst>
  <p:sldIdLst>
    <p:sldId xmlns:r="http://schemas.openxmlformats.org/officeDocument/2006/relationships" id="256" r:id="R592a3d8281834def"/>
    <p:sldId xmlns:r="http://schemas.openxmlformats.org/officeDocument/2006/relationships" id="257" r:id="R3dda95dd83bf4ba0"/>
    <p:sldId xmlns:r="http://schemas.openxmlformats.org/officeDocument/2006/relationships" id="258" r:id="Rd8c08fbbfa334553"/>
    <p:sldId xmlns:r="http://schemas.openxmlformats.org/officeDocument/2006/relationships" id="259" r:id="R90158d7d5b6942a6"/>
    <p:sldId xmlns:r="http://schemas.openxmlformats.org/officeDocument/2006/relationships" id="260" r:id="R21a9f74a6f1d4648"/>
    <p:sldId xmlns:r="http://schemas.openxmlformats.org/officeDocument/2006/relationships" id="261" r:id="R9257a34df60e4fc1"/>
    <p:sldId xmlns:r="http://schemas.openxmlformats.org/officeDocument/2006/relationships" id="262" r:id="R4b773b3036104e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1777435d746c0" /><Relationship Type="http://schemas.openxmlformats.org/officeDocument/2006/relationships/slide" Target="/ppt/slides/slide1.xml" Id="R592a3d8281834def" /><Relationship Type="http://schemas.openxmlformats.org/officeDocument/2006/relationships/slide" Target="/ppt/slides/slide2.xml" Id="R3dda95dd83bf4ba0" /><Relationship Type="http://schemas.openxmlformats.org/officeDocument/2006/relationships/slide" Target="/ppt/slides/slide3.xml" Id="Rd8c08fbbfa334553" /><Relationship Type="http://schemas.openxmlformats.org/officeDocument/2006/relationships/slide" Target="/ppt/slides/slide4.xml" Id="R90158d7d5b6942a6" /><Relationship Type="http://schemas.openxmlformats.org/officeDocument/2006/relationships/slide" Target="/ppt/slides/slide5.xml" Id="R21a9f74a6f1d4648" /><Relationship Type="http://schemas.openxmlformats.org/officeDocument/2006/relationships/slide" Target="/ppt/slides/slide6.xml" Id="R9257a34df60e4fc1" /><Relationship Type="http://schemas.openxmlformats.org/officeDocument/2006/relationships/slide" Target="/ppt/slides/slide7.xml" Id="R4b773b3036104e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3891de1e84b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1670da64a452f" /><Relationship Type="http://schemas.openxmlformats.org/officeDocument/2006/relationships/theme" Target="/ppt/slideMasters/theme/theme1.xml" Id="Rdf7e96464d83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61670da64a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91e868c5140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e233696cf4f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64f6f75e2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a44fe289c45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471b56c2045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0e646e5344d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421979f5f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ZICO HARSTAD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ZICO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ZICO HARSTAD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ZICO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ZICO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ZICO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2 754 737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2 773 970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ZICO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MIKAL KULSENG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ZICO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Åsmyrveien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912 889 505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ZICO HARSTAD AS</a:t>
            </a:r>
          </a:p>
        </p:txBody>
      </p:sp>
    </p:spTree>
  </p:cSld>
  <p:clrMapOvr>
    <a:masterClrMapping xmlns:a="http://schemas.openxmlformats.org/drawingml/2006/main"/>
  </p:clrMapOvr>
</p:sld>
</file>