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9d1cb9b1b045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489871738a454a"/>
  </p:sldMasterIdLst>
  <p:sldIdLst>
    <p:sldId xmlns:r="http://schemas.openxmlformats.org/officeDocument/2006/relationships" id="256" r:id="R918cabf56e7744a1"/>
    <p:sldId xmlns:r="http://schemas.openxmlformats.org/officeDocument/2006/relationships" id="257" r:id="Rdbd0b3d8c87a45fb"/>
    <p:sldId xmlns:r="http://schemas.openxmlformats.org/officeDocument/2006/relationships" id="258" r:id="Rc66a4120872342a1"/>
    <p:sldId xmlns:r="http://schemas.openxmlformats.org/officeDocument/2006/relationships" id="259" r:id="R64b3094e79b0434e"/>
    <p:sldId xmlns:r="http://schemas.openxmlformats.org/officeDocument/2006/relationships" id="260" r:id="R46381e2afb804aca"/>
    <p:sldId xmlns:r="http://schemas.openxmlformats.org/officeDocument/2006/relationships" id="261" r:id="R752fdd4a2b3e461e"/>
    <p:sldId xmlns:r="http://schemas.openxmlformats.org/officeDocument/2006/relationships" id="262" r:id="R7b95196cfe534a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489871738a454a" /><Relationship Type="http://schemas.openxmlformats.org/officeDocument/2006/relationships/slide" Target="/ppt/slides/slide1.xml" Id="R918cabf56e7744a1" /><Relationship Type="http://schemas.openxmlformats.org/officeDocument/2006/relationships/slide" Target="/ppt/slides/slide2.xml" Id="Rdbd0b3d8c87a45fb" /><Relationship Type="http://schemas.openxmlformats.org/officeDocument/2006/relationships/slide" Target="/ppt/slides/slide3.xml" Id="Rc66a4120872342a1" /><Relationship Type="http://schemas.openxmlformats.org/officeDocument/2006/relationships/slide" Target="/ppt/slides/slide4.xml" Id="R64b3094e79b0434e" /><Relationship Type="http://schemas.openxmlformats.org/officeDocument/2006/relationships/slide" Target="/ppt/slides/slide5.xml" Id="R46381e2afb804aca" /><Relationship Type="http://schemas.openxmlformats.org/officeDocument/2006/relationships/slide" Target="/ppt/slides/slide6.xml" Id="R752fdd4a2b3e461e" /><Relationship Type="http://schemas.openxmlformats.org/officeDocument/2006/relationships/slide" Target="/ppt/slides/slide7.xml" Id="R7b95196cfe534a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81b24f084149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08955d99546dc" /><Relationship Type="http://schemas.openxmlformats.org/officeDocument/2006/relationships/theme" Target="/ppt/slideMasters/theme/theme1.xml" Id="Ra0db60f6f0ed4f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d08955d99546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23d877e8548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3678dcf6340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99c1be5cf42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477cda11549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f2750cd0d4b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fc5566e7245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7b29ea440942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HENRIK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HENRIK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HOLDING AS ble etablert [år] og holder til i Vanvikan.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HENRIK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HENRIK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HENRIK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1 308 213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5 380 888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5 418 308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HENRIK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JØNVIK HENRIK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HENRIK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Tæveveien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7125 Vanvikan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henrik@systemrevisjon.as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912 889 726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HENRIK HOLDING AS</a:t>
            </a:r>
          </a:p>
        </p:txBody>
      </p:sp>
    </p:spTree>
  </p:cSld>
  <p:clrMapOvr>
    <a:masterClrMapping xmlns:a="http://schemas.openxmlformats.org/drawingml/2006/main"/>
  </p:clrMapOvr>
</p:sld>
</file>