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ebbc48efa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bb0a13bc34d2b"/>
  </p:sldMasterIdLst>
  <p:sldIdLst>
    <p:sldId xmlns:r="http://schemas.openxmlformats.org/officeDocument/2006/relationships" id="256" r:id="Rb4dfe1aad0b24f7e"/>
    <p:sldId xmlns:r="http://schemas.openxmlformats.org/officeDocument/2006/relationships" id="257" r:id="Rc82981fa449b4aee"/>
    <p:sldId xmlns:r="http://schemas.openxmlformats.org/officeDocument/2006/relationships" id="258" r:id="Rbc5450dd99e54857"/>
    <p:sldId xmlns:r="http://schemas.openxmlformats.org/officeDocument/2006/relationships" id="259" r:id="R0d4f7c04dcdf4d53"/>
    <p:sldId xmlns:r="http://schemas.openxmlformats.org/officeDocument/2006/relationships" id="260" r:id="R5ddbb0c930144c1c"/>
    <p:sldId xmlns:r="http://schemas.openxmlformats.org/officeDocument/2006/relationships" id="261" r:id="Rc73e52a0c0fa4af3"/>
    <p:sldId xmlns:r="http://schemas.openxmlformats.org/officeDocument/2006/relationships" id="262" r:id="Raa86bfdb15ee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bb0a13bc34d2b" /><Relationship Type="http://schemas.openxmlformats.org/officeDocument/2006/relationships/slide" Target="/ppt/slides/slide1.xml" Id="Rb4dfe1aad0b24f7e" /><Relationship Type="http://schemas.openxmlformats.org/officeDocument/2006/relationships/slide" Target="/ppt/slides/slide2.xml" Id="Rc82981fa449b4aee" /><Relationship Type="http://schemas.openxmlformats.org/officeDocument/2006/relationships/slide" Target="/ppt/slides/slide3.xml" Id="Rbc5450dd99e54857" /><Relationship Type="http://schemas.openxmlformats.org/officeDocument/2006/relationships/slide" Target="/ppt/slides/slide4.xml" Id="R0d4f7c04dcdf4d53" /><Relationship Type="http://schemas.openxmlformats.org/officeDocument/2006/relationships/slide" Target="/ppt/slides/slide5.xml" Id="R5ddbb0c930144c1c" /><Relationship Type="http://schemas.openxmlformats.org/officeDocument/2006/relationships/slide" Target="/ppt/slides/slide6.xml" Id="Rc73e52a0c0fa4af3" /><Relationship Type="http://schemas.openxmlformats.org/officeDocument/2006/relationships/slide" Target="/ppt/slides/slide7.xml" Id="Raa86bfdb15ee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932b8029c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6d5038dc47e3" /><Relationship Type="http://schemas.openxmlformats.org/officeDocument/2006/relationships/theme" Target="/ppt/slideMasters/theme/theme1.xml" Id="Rf35dd2ef09e4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b6d5038dc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a637e4822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4a9375d3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30a9c9b0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897ad443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04f1df21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b0573d04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bf1ac4b9b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HØGENÆS &amp; STEINE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HØGENÆS &amp; STEINE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9 444 786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55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912 891 453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HØGENÆS &amp; STEINE AS</a:t>
            </a:r>
          </a:p>
        </p:txBody>
      </p:sp>
    </p:spTree>
  </p:cSld>
  <p:clrMapOvr>
    <a:masterClrMapping xmlns:a="http://schemas.openxmlformats.org/drawingml/2006/main"/>
  </p:clrMapOvr>
</p:sld>
</file>