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78845e611a4f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eef43afaa64582"/>
  </p:sldMasterIdLst>
  <p:sldIdLst>
    <p:sldId xmlns:r="http://schemas.openxmlformats.org/officeDocument/2006/relationships" id="256" r:id="Rd1b42c7af4e54fb7"/>
    <p:sldId xmlns:r="http://schemas.openxmlformats.org/officeDocument/2006/relationships" id="257" r:id="R140c34ddf0e64472"/>
    <p:sldId xmlns:r="http://schemas.openxmlformats.org/officeDocument/2006/relationships" id="258" r:id="R04c8525cdff04d2b"/>
    <p:sldId xmlns:r="http://schemas.openxmlformats.org/officeDocument/2006/relationships" id="259" r:id="Re9d2a5b700804e31"/>
    <p:sldId xmlns:r="http://schemas.openxmlformats.org/officeDocument/2006/relationships" id="260" r:id="Re745d15a33f54435"/>
    <p:sldId xmlns:r="http://schemas.openxmlformats.org/officeDocument/2006/relationships" id="261" r:id="R418e683095764c78"/>
    <p:sldId xmlns:r="http://schemas.openxmlformats.org/officeDocument/2006/relationships" id="262" r:id="Rdab7f1a5922741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ef43afaa64582" /><Relationship Type="http://schemas.openxmlformats.org/officeDocument/2006/relationships/slide" Target="/ppt/slides/slide1.xml" Id="Rd1b42c7af4e54fb7" /><Relationship Type="http://schemas.openxmlformats.org/officeDocument/2006/relationships/slide" Target="/ppt/slides/slide2.xml" Id="R140c34ddf0e64472" /><Relationship Type="http://schemas.openxmlformats.org/officeDocument/2006/relationships/slide" Target="/ppt/slides/slide3.xml" Id="R04c8525cdff04d2b" /><Relationship Type="http://schemas.openxmlformats.org/officeDocument/2006/relationships/slide" Target="/ppt/slides/slide4.xml" Id="Re9d2a5b700804e31" /><Relationship Type="http://schemas.openxmlformats.org/officeDocument/2006/relationships/slide" Target="/ppt/slides/slide5.xml" Id="Re745d15a33f54435" /><Relationship Type="http://schemas.openxmlformats.org/officeDocument/2006/relationships/slide" Target="/ppt/slides/slide6.xml" Id="R418e683095764c78" /><Relationship Type="http://schemas.openxmlformats.org/officeDocument/2006/relationships/slide" Target="/ppt/slides/slide7.xml" Id="Rdab7f1a5922741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2c5d7b6f74f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b9cd19317424a" /><Relationship Type="http://schemas.openxmlformats.org/officeDocument/2006/relationships/theme" Target="/ppt/slideMasters/theme/theme1.xml" Id="Rb589789f040644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db9cd1931742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b1407a38d42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c95f0bc804e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5d4bb6d644f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e8243bbb045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916b15c9b4c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948412d794f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392f37a184b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−229 382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2 272 039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20 137 028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20 335 716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BISERØD HANS BERNHARD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Maridalsveien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912 893 782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HOLDING AS</a:t>
            </a:r>
          </a:p>
        </p:txBody>
      </p:sp>
    </p:spTree>
  </p:cSld>
  <p:clrMapOvr>
    <a:masterClrMapping xmlns:a="http://schemas.openxmlformats.org/drawingml/2006/main"/>
  </p:clrMapOvr>
</p:sld>
</file>