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888d4976f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a49fc8b1f4b3a"/>
  </p:sldMasterIdLst>
  <p:sldIdLst>
    <p:sldId xmlns:r="http://schemas.openxmlformats.org/officeDocument/2006/relationships" id="256" r:id="Rd9473c36cb7d47e4"/>
    <p:sldId xmlns:r="http://schemas.openxmlformats.org/officeDocument/2006/relationships" id="257" r:id="R7617b4f9e33548e6"/>
    <p:sldId xmlns:r="http://schemas.openxmlformats.org/officeDocument/2006/relationships" id="258" r:id="R564ab15f420748f1"/>
    <p:sldId xmlns:r="http://schemas.openxmlformats.org/officeDocument/2006/relationships" id="259" r:id="R2a6c3e47760a43b4"/>
    <p:sldId xmlns:r="http://schemas.openxmlformats.org/officeDocument/2006/relationships" id="260" r:id="R5d339ecb93364d9c"/>
    <p:sldId xmlns:r="http://schemas.openxmlformats.org/officeDocument/2006/relationships" id="261" r:id="R77b0be7a26ef4504"/>
    <p:sldId xmlns:r="http://schemas.openxmlformats.org/officeDocument/2006/relationships" id="262" r:id="Rf197c53d06eb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a49fc8b1f4b3a" /><Relationship Type="http://schemas.openxmlformats.org/officeDocument/2006/relationships/slide" Target="/ppt/slides/slide1.xml" Id="Rd9473c36cb7d47e4" /><Relationship Type="http://schemas.openxmlformats.org/officeDocument/2006/relationships/slide" Target="/ppt/slides/slide2.xml" Id="R7617b4f9e33548e6" /><Relationship Type="http://schemas.openxmlformats.org/officeDocument/2006/relationships/slide" Target="/ppt/slides/slide3.xml" Id="R564ab15f420748f1" /><Relationship Type="http://schemas.openxmlformats.org/officeDocument/2006/relationships/slide" Target="/ppt/slides/slide4.xml" Id="R2a6c3e47760a43b4" /><Relationship Type="http://schemas.openxmlformats.org/officeDocument/2006/relationships/slide" Target="/ppt/slides/slide5.xml" Id="R5d339ecb93364d9c" /><Relationship Type="http://schemas.openxmlformats.org/officeDocument/2006/relationships/slide" Target="/ppt/slides/slide6.xml" Id="R77b0be7a26ef4504" /><Relationship Type="http://schemas.openxmlformats.org/officeDocument/2006/relationships/slide" Target="/ppt/slides/slide7.xml" Id="Rf197c53d06eb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e6b3d51ad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eef8f11b04d95" /><Relationship Type="http://schemas.openxmlformats.org/officeDocument/2006/relationships/theme" Target="/ppt/slideMasters/theme/theme1.xml" Id="Rb7dcb205cdac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eef8f11b0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272f27c2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a4b7f82ef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6413e57f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7e83ad5a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15f95b4f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c1e58015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10adb573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KNUTSHOLSTIND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KNUTSHOLSTIND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KNUTSHOLSTIND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KNUTSHOLSTIND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KNUTSHOLSTIND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KNUTSHOLSTIND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5 124 867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KNUTSHOLSTIND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HOHLE KNUT MØYNER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KNUTSHOLSTIND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Nordengveien 79C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01 79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knutmoynerhohle@gmail.com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912 901 548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KNUTSHOLSTIND AS</a:t>
            </a:r>
          </a:p>
        </p:txBody>
      </p:sp>
    </p:spTree>
  </p:cSld>
  <p:clrMapOvr>
    <a:masterClrMapping xmlns:a="http://schemas.openxmlformats.org/drawingml/2006/main"/>
  </p:clrMapOvr>
</p:sld>
</file>