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ea58b5b13c4c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8b0413efa04b17"/>
  </p:sldMasterIdLst>
  <p:sldIdLst>
    <p:sldId xmlns:r="http://schemas.openxmlformats.org/officeDocument/2006/relationships" id="256" r:id="Ra44529783f824a9f"/>
    <p:sldId xmlns:r="http://schemas.openxmlformats.org/officeDocument/2006/relationships" id="257" r:id="R272f5ecade8d4648"/>
    <p:sldId xmlns:r="http://schemas.openxmlformats.org/officeDocument/2006/relationships" id="258" r:id="Raa3380bdae5e4d48"/>
    <p:sldId xmlns:r="http://schemas.openxmlformats.org/officeDocument/2006/relationships" id="259" r:id="R21c5944cab46435e"/>
    <p:sldId xmlns:r="http://schemas.openxmlformats.org/officeDocument/2006/relationships" id="260" r:id="R8a0b000601e64c1e"/>
    <p:sldId xmlns:r="http://schemas.openxmlformats.org/officeDocument/2006/relationships" id="261" r:id="Rb02f9004cdf14d44"/>
    <p:sldId xmlns:r="http://schemas.openxmlformats.org/officeDocument/2006/relationships" id="262" r:id="Rceb65aaeb4a54a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8b0413efa04b17" /><Relationship Type="http://schemas.openxmlformats.org/officeDocument/2006/relationships/slide" Target="/ppt/slides/slide1.xml" Id="Ra44529783f824a9f" /><Relationship Type="http://schemas.openxmlformats.org/officeDocument/2006/relationships/slide" Target="/ppt/slides/slide2.xml" Id="R272f5ecade8d4648" /><Relationship Type="http://schemas.openxmlformats.org/officeDocument/2006/relationships/slide" Target="/ppt/slides/slide3.xml" Id="Raa3380bdae5e4d48" /><Relationship Type="http://schemas.openxmlformats.org/officeDocument/2006/relationships/slide" Target="/ppt/slides/slide4.xml" Id="R21c5944cab46435e" /><Relationship Type="http://schemas.openxmlformats.org/officeDocument/2006/relationships/slide" Target="/ppt/slides/slide5.xml" Id="R8a0b000601e64c1e" /><Relationship Type="http://schemas.openxmlformats.org/officeDocument/2006/relationships/slide" Target="/ppt/slides/slide6.xml" Id="Rb02f9004cdf14d44" /><Relationship Type="http://schemas.openxmlformats.org/officeDocument/2006/relationships/slide" Target="/ppt/slides/slide7.xml" Id="Rceb65aaeb4a54a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4b29e80e746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5097f418c4197" /><Relationship Type="http://schemas.openxmlformats.org/officeDocument/2006/relationships/theme" Target="/ppt/slideMasters/theme/theme1.xml" Id="R568aef7eb3394b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d5097f418c41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507ffdfad42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25ddb622445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bf492936047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c491f320246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a7425919b47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52260a24947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3b1480c5f43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ACTIVE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ACTIVE SERVICES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6 982 163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988 458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775 978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1 973 900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3 156 211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ACTIVE PARTNER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EØP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66C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1555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00 41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912 901 572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SERVICES AS</a:t>
            </a:r>
          </a:p>
        </p:txBody>
      </p:sp>
    </p:spTree>
  </p:cSld>
  <p:clrMapOvr>
    <a:masterClrMapping xmlns:a="http://schemas.openxmlformats.org/drawingml/2006/main"/>
  </p:clrMapOvr>
</p:sld>
</file>