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a3abcdf9bc4f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37eb22990f4ee6"/>
  </p:sldMasterIdLst>
  <p:sldIdLst>
    <p:sldId xmlns:r="http://schemas.openxmlformats.org/officeDocument/2006/relationships" id="256" r:id="Rd76ca95b0ba049af"/>
    <p:sldId xmlns:r="http://schemas.openxmlformats.org/officeDocument/2006/relationships" id="257" r:id="R1488e695e5344e8e"/>
    <p:sldId xmlns:r="http://schemas.openxmlformats.org/officeDocument/2006/relationships" id="258" r:id="R4fe2758b436046b3"/>
    <p:sldId xmlns:r="http://schemas.openxmlformats.org/officeDocument/2006/relationships" id="259" r:id="R557bf0caa5514ec4"/>
    <p:sldId xmlns:r="http://schemas.openxmlformats.org/officeDocument/2006/relationships" id="260" r:id="Rc274d99f470744ef"/>
    <p:sldId xmlns:r="http://schemas.openxmlformats.org/officeDocument/2006/relationships" id="261" r:id="R772c9a5a0c1f4e61"/>
    <p:sldId xmlns:r="http://schemas.openxmlformats.org/officeDocument/2006/relationships" id="262" r:id="R92881aaedc084d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37eb22990f4ee6" /><Relationship Type="http://schemas.openxmlformats.org/officeDocument/2006/relationships/slide" Target="/ppt/slides/slide1.xml" Id="Rd76ca95b0ba049af" /><Relationship Type="http://schemas.openxmlformats.org/officeDocument/2006/relationships/slide" Target="/ppt/slides/slide2.xml" Id="R1488e695e5344e8e" /><Relationship Type="http://schemas.openxmlformats.org/officeDocument/2006/relationships/slide" Target="/ppt/slides/slide3.xml" Id="R4fe2758b436046b3" /><Relationship Type="http://schemas.openxmlformats.org/officeDocument/2006/relationships/slide" Target="/ppt/slides/slide4.xml" Id="R557bf0caa5514ec4" /><Relationship Type="http://schemas.openxmlformats.org/officeDocument/2006/relationships/slide" Target="/ppt/slides/slide5.xml" Id="Rc274d99f470744ef" /><Relationship Type="http://schemas.openxmlformats.org/officeDocument/2006/relationships/slide" Target="/ppt/slides/slide6.xml" Id="R772c9a5a0c1f4e61" /><Relationship Type="http://schemas.openxmlformats.org/officeDocument/2006/relationships/slide" Target="/ppt/slides/slide7.xml" Id="R92881aaedc084d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cb352d659444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208ca78c847e4" /><Relationship Type="http://schemas.openxmlformats.org/officeDocument/2006/relationships/theme" Target="/ppt/slideMasters/theme/theme1.xml" Id="R3462894b339043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7208ca78c847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a392bb53940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eb9dce4de47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f880e3f9449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3f27b05aa4c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fab255b8248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96a28b6ed49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80c3d889248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ELTEL NETWORKS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ELTEL NETWORKS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ELTEL NETWORKS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ELTEL NETWORKS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ELTEL NETWORKS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ELTEL NETWORKS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1 171 901 000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−51 382 000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−63 018 000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34 965 000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313 590 000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ELTEL NETWORKS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ELTEL NETWORKS OY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ELTEL NETWORKS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Haavard Martinsens vei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02530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post@eltelnetworks.no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www.eltelnetworks.no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912 955 915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ELTEL NETWORKS AS</a:t>
            </a:r>
          </a:p>
        </p:txBody>
      </p:sp>
    </p:spTree>
  </p:cSld>
  <p:clrMapOvr>
    <a:masterClrMapping xmlns:a="http://schemas.openxmlformats.org/drawingml/2006/main"/>
  </p:clrMapOvr>
</p:sld>
</file>